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291" r:id="rId2"/>
    <p:sldId id="257" r:id="rId3"/>
    <p:sldId id="258" r:id="rId4"/>
    <p:sldId id="260" r:id="rId5"/>
    <p:sldId id="288" r:id="rId6"/>
    <p:sldId id="289" r:id="rId7"/>
    <p:sldId id="290" r:id="rId8"/>
    <p:sldId id="259" r:id="rId9"/>
    <p:sldId id="264" r:id="rId10"/>
    <p:sldId id="265" r:id="rId11"/>
    <p:sldId id="287" r:id="rId12"/>
    <p:sldId id="292" r:id="rId13"/>
    <p:sldId id="266" r:id="rId14"/>
    <p:sldId id="267" r:id="rId15"/>
    <p:sldId id="268" r:id="rId16"/>
  </p:sldIdLst>
  <p:sldSz cx="12192000" cy="6858000"/>
  <p:notesSz cx="6858000" cy="9144000"/>
  <p:embeddedFontLst>
    <p:embeddedFont>
      <p:font typeface="Berlin Sans FB Demi" panose="020E0802020502020306" pitchFamily="34" charset="0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Montserrat" panose="00000500000000000000" pitchFamily="2" charset="0"/>
      <p:regular r:id="rId25"/>
      <p:bold r:id="rId26"/>
      <p:italic r:id="rId27"/>
      <p:boldItalic r:id="rId28"/>
    </p:embeddedFont>
    <p:embeddedFont>
      <p:font typeface="Montserrat Light" panose="00000400000000000000" pitchFamily="2" charset="0"/>
      <p:regular r:id="rId29"/>
      <p:italic r:id="rId30"/>
    </p:embeddedFont>
    <p:embeddedFont>
      <p:font typeface="Montserrat SemiBold" panose="00000700000000000000" pitchFamily="2" charset="0"/>
      <p:bold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B01C2A"/>
    <a:srgbClr val="FFFF00"/>
    <a:srgbClr val="EF76AC"/>
    <a:srgbClr val="367C64"/>
    <a:srgbClr val="E93F3F"/>
    <a:srgbClr val="FFE699"/>
    <a:srgbClr val="FFF2CC"/>
    <a:srgbClr val="D61A19"/>
    <a:srgbClr val="689D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28" autoAdjust="0"/>
    <p:restoredTop sz="94291" autoAdjust="0"/>
  </p:normalViewPr>
  <p:slideViewPr>
    <p:cSldViewPr snapToGrid="0" showGuides="1">
      <p:cViewPr varScale="1">
        <p:scale>
          <a:sx n="73" d="100"/>
          <a:sy n="73" d="100"/>
        </p:scale>
        <p:origin x="432" y="72"/>
      </p:cViewPr>
      <p:guideLst>
        <p:guide orient="horz" pos="2184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48770-6B1C-4649-85F1-43F7B0FD778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7AD98-9C9C-43B0-B6B9-BEDBB125A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4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7AD98-9C9C-43B0-B6B9-BEDBB125AD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04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7AD98-9C9C-43B0-B6B9-BEDBB125AD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39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7AD98-9C9C-43B0-B6B9-BEDBB125AD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1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7AD98-9C9C-43B0-B6B9-BEDBB125AD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60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7AD98-9C9C-43B0-B6B9-BEDBB125ADD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14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7AD98-9C9C-43B0-B6B9-BEDBB125ADD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9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8D41F-B3E3-4B07-8B8A-37B226E67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79E4F0-31B6-49BC-B18C-F38B1B7F7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0150A-B4C6-4E94-BE97-6C86D0898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A08F6-F7BA-46CA-A280-81355C4BB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BAB91-276F-49DB-9EF1-CCAAD45F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0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8B345-B274-4C43-A654-DB70B0DF9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BA724-935C-4DB7-8B8D-6D86ECA18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60B1F-0554-4321-849D-2993253E6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19A14-1C5A-4A53-9990-0A2677D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D3E7B-49C9-4321-9A12-787E08486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85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04877-5BA8-4189-B4E1-3AB6D8786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3EE6BF-F94B-40B0-A8D1-DD72A19CA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B22C-7B46-48F1-9B3D-6D366F3B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D6B6F-C57E-44AD-960A-90E7312B0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128F4-A075-4766-AF76-E26D24D9E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24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908A9-8D2D-4BB5-9394-9A28659AE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6CE9E-205A-4DF7-8185-804556208C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428F9-6281-4A35-9045-308C95505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87649B-70FA-424D-BF2D-B71DDFC3A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24E3C-36C7-4361-907B-93EB2BADD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EB977-6928-404C-8221-4309B64C0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DD045-8299-46C0-B266-02FFC47F2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F51BA-549A-4BEF-AC81-8C9C1E325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62788-A6EC-474D-95B1-CB19624C3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53F460-0AF2-4EE8-96DC-FA3662517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ED8CF8-B13A-442C-B66D-AF7D9A1BE4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BDD0C5-DB15-4601-86DC-E9BDC514C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C8E046-9068-4FDA-9E57-3CB38471C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C408CD-6120-4BB0-96A1-ECC3F3DF1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93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3B66E-7F9D-490A-9050-09E49F5F3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7D3EBF-8EDC-4135-9177-C5A31560E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30AF79-4DA4-4B6F-B48C-FD522FFED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20984-442D-48C7-AC70-3AC9F4895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76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3A9757-DCF8-47E6-91DF-77A2D06A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3BC476-5D28-42D9-840E-0E3B2CDB8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A953B-B3F5-492E-9B78-B3A79715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1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1C5E3-95B6-41A2-9438-437B641DD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6C1E6-FC59-4A92-942B-86A841802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CA7F2-1942-4C38-B5BE-DDB59612F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986D4-D3EA-4B57-BF0D-789C67B78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E3D24F-CCCB-4101-9821-4B45A631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E69B0-4DA6-4545-BD4C-952F3D645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5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D333-148A-40D0-A125-BF239016E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92BB21-9375-47A1-ABD4-9CF517003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2FE7C-AF63-4BC3-B6C9-B8C3AB916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F1A69-8EDF-4AF0-B572-4E53E253B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C1113-1CD4-4C90-8CAF-51DC7B389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FD88C-ACA5-461F-9960-3DD35D30E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18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FE3B-EDA9-470C-9397-CE461524C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8ADDD9-91E8-4B6F-90C2-7B3DD31F1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6D9D0-EE70-4160-80C1-9FA805C2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588AA-A347-4E4E-A031-C6F74EE79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A40F1-4D89-45F0-9A9B-972288A3F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6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7146A0-CA66-47A9-8D00-4DEDAD3F47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FB11C0-4754-4D29-AF2E-A1260E5785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C0894-8C9A-4B23-8BA6-4A63FF7AD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A9580-8905-4E60-A0F0-63C9B5D5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EF935-086A-43CF-A29F-89A525FE5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7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D003B4-C9B6-49D3-ABF9-89F580B5D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C39E1-37C4-4AF3-8D69-BD74F633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23613-A8CD-4DAA-8D61-96F4D3479A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4CAD4-A572-4A2B-877D-87079905ED9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CF13D-7CCB-450E-85DD-B01FD7501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C43FB-CA68-4349-93F7-4F3B616E91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12F7B-DB34-472C-8F9A-B4B083980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06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8DAA1B-D11F-46A7-9236-2CBADD70C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95" y="2309952"/>
            <a:ext cx="10123809" cy="2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7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C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FDF8B548-CA67-47A9-B6E2-825F3F267B22}"/>
              </a:ext>
            </a:extLst>
          </p:cNvPr>
          <p:cNvSpPr/>
          <p:nvPr/>
        </p:nvSpPr>
        <p:spPr>
          <a:xfrm>
            <a:off x="5237717" y="1585909"/>
            <a:ext cx="1640366" cy="1429106"/>
          </a:xfrm>
          <a:prstGeom prst="triangle">
            <a:avLst/>
          </a:prstGeom>
          <a:noFill/>
          <a:ln w="190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3799C1-A78A-4D49-83D8-8BD14EB38F78}"/>
              </a:ext>
            </a:extLst>
          </p:cNvPr>
          <p:cNvSpPr/>
          <p:nvPr/>
        </p:nvSpPr>
        <p:spPr>
          <a:xfrm>
            <a:off x="7531020" y="1585909"/>
            <a:ext cx="1429107" cy="1429106"/>
          </a:xfrm>
          <a:prstGeom prst="rect">
            <a:avLst/>
          </a:prstGeom>
          <a:noFill/>
          <a:ln w="190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7DB7B3E-D1A3-496D-ACC0-E4E8B6680D47}"/>
              </a:ext>
            </a:extLst>
          </p:cNvPr>
          <p:cNvSpPr/>
          <p:nvPr/>
        </p:nvSpPr>
        <p:spPr>
          <a:xfrm>
            <a:off x="3155674" y="1585909"/>
            <a:ext cx="1433248" cy="1433248"/>
          </a:xfrm>
          <a:prstGeom prst="ellipse">
            <a:avLst/>
          </a:prstGeom>
          <a:noFill/>
          <a:ln w="190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6503B9-58AC-4E98-B787-725A69FBDF08}"/>
              </a:ext>
            </a:extLst>
          </p:cNvPr>
          <p:cNvSpPr txBox="1"/>
          <p:nvPr/>
        </p:nvSpPr>
        <p:spPr>
          <a:xfrm>
            <a:off x="923925" y="3212460"/>
            <a:ext cx="102679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i="1" dirty="0">
                <a:solidFill>
                  <a:schemeClr val="bg1"/>
                </a:solidFill>
                <a:latin typeface="Montserrat" panose="00000800000000000000" pitchFamily="2" charset="0"/>
              </a:rPr>
              <a:t>7 Lakes My Courses Program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66AE53-9E34-4CBF-BCC2-75E57B0DF7CB}"/>
              </a:ext>
            </a:extLst>
          </p:cNvPr>
          <p:cNvSpPr/>
          <p:nvPr/>
        </p:nvSpPr>
        <p:spPr>
          <a:xfrm>
            <a:off x="-416642" y="-193611"/>
            <a:ext cx="12949084" cy="1120532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G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CD4B52-0E1C-43D7-95DD-2ED87C3DA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815" y="0"/>
            <a:ext cx="3160590" cy="6987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395793-3B3B-49CA-9BA7-0C4768CB244C}"/>
              </a:ext>
            </a:extLst>
          </p:cNvPr>
          <p:cNvSpPr txBox="1"/>
          <p:nvPr/>
        </p:nvSpPr>
        <p:spPr>
          <a:xfrm>
            <a:off x="1948721" y="5711252"/>
            <a:ext cx="816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Presented by PLD Kyaligonza Willis</a:t>
            </a:r>
            <a:endParaRPr lang="en-U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80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hidden="1">
            <a:extLst>
              <a:ext uri="{FF2B5EF4-FFF2-40B4-BE49-F238E27FC236}">
                <a16:creationId xmlns:a16="http://schemas.microsoft.com/office/drawing/2014/main" id="{FFDA8E75-0D07-4203-9413-F1EEFDD598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600" y="6526600"/>
            <a:ext cx="331400" cy="331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C14960-964E-4367-A967-2D5C14425E1D}"/>
              </a:ext>
            </a:extLst>
          </p:cNvPr>
          <p:cNvSpPr txBox="1"/>
          <p:nvPr/>
        </p:nvSpPr>
        <p:spPr>
          <a:xfrm>
            <a:off x="3128304" y="27748"/>
            <a:ext cx="62556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Montserrat" panose="00000800000000000000" pitchFamily="2" charset="0"/>
              </a:rPr>
              <a:t>Participants</a:t>
            </a:r>
          </a:p>
        </p:txBody>
      </p:sp>
      <p:sp>
        <p:nvSpPr>
          <p:cNvPr id="19" name="Diamond 18">
            <a:extLst>
              <a:ext uri="{FF2B5EF4-FFF2-40B4-BE49-F238E27FC236}">
                <a16:creationId xmlns:a16="http://schemas.microsoft.com/office/drawing/2014/main" id="{AA3E185E-EC32-457B-A48A-2AD64DC9A48E}"/>
              </a:ext>
            </a:extLst>
          </p:cNvPr>
          <p:cNvSpPr/>
          <p:nvPr/>
        </p:nvSpPr>
        <p:spPr>
          <a:xfrm>
            <a:off x="4926262" y="2582054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20" name="Picture Placeholder 14">
            <a:extLst>
              <a:ext uri="{FF2B5EF4-FFF2-40B4-BE49-F238E27FC236}">
                <a16:creationId xmlns:a16="http://schemas.microsoft.com/office/drawing/2014/main" id="{E738F3BE-0225-445E-9981-43C07C2EE3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t="-654" r="25397" b="45087"/>
          <a:stretch/>
        </p:blipFill>
        <p:spPr>
          <a:xfrm>
            <a:off x="5021330" y="2677122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D8AB49E-740E-42AD-9904-4804F0073A24}"/>
              </a:ext>
            </a:extLst>
          </p:cNvPr>
          <p:cNvSpPr/>
          <p:nvPr/>
        </p:nvSpPr>
        <p:spPr>
          <a:xfrm>
            <a:off x="5427731" y="4182617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125</a:t>
            </a:r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id="{023F7AF2-CDA8-4C77-B7ED-27E5320626EC}"/>
              </a:ext>
            </a:extLst>
          </p:cNvPr>
          <p:cNvSpPr/>
          <p:nvPr/>
        </p:nvSpPr>
        <p:spPr>
          <a:xfrm>
            <a:off x="6280681" y="1230812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34" name="Picture Placeholder 14">
            <a:extLst>
              <a:ext uri="{FF2B5EF4-FFF2-40B4-BE49-F238E27FC236}">
                <a16:creationId xmlns:a16="http://schemas.microsoft.com/office/drawing/2014/main" id="{44882FC6-0163-49C3-9138-3FF03C863E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5" t="-3565" r="14083" b="3565"/>
          <a:stretch/>
        </p:blipFill>
        <p:spPr>
          <a:xfrm>
            <a:off x="6375749" y="1325880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33EC848-5FC7-49EE-AF80-6E7577243581}"/>
              </a:ext>
            </a:extLst>
          </p:cNvPr>
          <p:cNvSpPr/>
          <p:nvPr/>
        </p:nvSpPr>
        <p:spPr>
          <a:xfrm>
            <a:off x="6782150" y="2831375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120</a:t>
            </a:r>
          </a:p>
        </p:txBody>
      </p:sp>
      <p:sp>
        <p:nvSpPr>
          <p:cNvPr id="36" name="Diamond 35">
            <a:extLst>
              <a:ext uri="{FF2B5EF4-FFF2-40B4-BE49-F238E27FC236}">
                <a16:creationId xmlns:a16="http://schemas.microsoft.com/office/drawing/2014/main" id="{831AE701-2541-433D-8FE3-5B931C342E0E}"/>
              </a:ext>
            </a:extLst>
          </p:cNvPr>
          <p:cNvSpPr/>
          <p:nvPr/>
        </p:nvSpPr>
        <p:spPr>
          <a:xfrm>
            <a:off x="3648994" y="1230812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37" name="Picture Placeholder 14">
            <a:extLst>
              <a:ext uri="{FF2B5EF4-FFF2-40B4-BE49-F238E27FC236}">
                <a16:creationId xmlns:a16="http://schemas.microsoft.com/office/drawing/2014/main" id="{FEE8C930-B236-4CCE-B7F9-8D137A2DD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09" t="-1731" r="5809" b="29465"/>
          <a:stretch/>
        </p:blipFill>
        <p:spPr>
          <a:xfrm>
            <a:off x="3744062" y="1325880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98D7D0B-6B92-438E-BA8E-9DAB2CDC544C}"/>
              </a:ext>
            </a:extLst>
          </p:cNvPr>
          <p:cNvSpPr/>
          <p:nvPr/>
        </p:nvSpPr>
        <p:spPr>
          <a:xfrm>
            <a:off x="4150463" y="2831375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001</a:t>
            </a:r>
          </a:p>
        </p:txBody>
      </p:sp>
      <p:sp>
        <p:nvSpPr>
          <p:cNvPr id="39" name="Diamond 38">
            <a:extLst>
              <a:ext uri="{FF2B5EF4-FFF2-40B4-BE49-F238E27FC236}">
                <a16:creationId xmlns:a16="http://schemas.microsoft.com/office/drawing/2014/main" id="{3DE2FAB8-EAED-4507-8B40-518183707E52}"/>
              </a:ext>
            </a:extLst>
          </p:cNvPr>
          <p:cNvSpPr/>
          <p:nvPr/>
        </p:nvSpPr>
        <p:spPr>
          <a:xfrm>
            <a:off x="7625920" y="2582054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40" name="Picture Placeholder 14">
            <a:extLst>
              <a:ext uri="{FF2B5EF4-FFF2-40B4-BE49-F238E27FC236}">
                <a16:creationId xmlns:a16="http://schemas.microsoft.com/office/drawing/2014/main" id="{BDABC6DA-CF4F-4749-B2DD-1145FB318A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5" t="14811" r="735" b="10189"/>
          <a:stretch/>
        </p:blipFill>
        <p:spPr>
          <a:xfrm>
            <a:off x="7720988" y="2677122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BAE82D2-9D43-40D2-8E57-4844A5CB8375}"/>
              </a:ext>
            </a:extLst>
          </p:cNvPr>
          <p:cNvSpPr/>
          <p:nvPr/>
        </p:nvSpPr>
        <p:spPr>
          <a:xfrm>
            <a:off x="8127389" y="4182617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196</a:t>
            </a:r>
          </a:p>
        </p:txBody>
      </p:sp>
      <p:sp>
        <p:nvSpPr>
          <p:cNvPr id="42" name="Diamond 41">
            <a:extLst>
              <a:ext uri="{FF2B5EF4-FFF2-40B4-BE49-F238E27FC236}">
                <a16:creationId xmlns:a16="http://schemas.microsoft.com/office/drawing/2014/main" id="{C2045AFD-FB4D-4F4F-9E85-7A54668AC43C}"/>
              </a:ext>
            </a:extLst>
          </p:cNvPr>
          <p:cNvSpPr/>
          <p:nvPr/>
        </p:nvSpPr>
        <p:spPr>
          <a:xfrm>
            <a:off x="2298803" y="2582054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43" name="Picture Placeholder 14">
            <a:extLst>
              <a:ext uri="{FF2B5EF4-FFF2-40B4-BE49-F238E27FC236}">
                <a16:creationId xmlns:a16="http://schemas.microsoft.com/office/drawing/2014/main" id="{834108F4-1F50-4A8E-A7B3-0ABA77B094F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" t="25688" r="25129" b="17993"/>
          <a:stretch/>
        </p:blipFill>
        <p:spPr>
          <a:xfrm>
            <a:off x="2393871" y="2677122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F07CEDC-EAF2-42AF-8146-4AD339D9E942}"/>
              </a:ext>
            </a:extLst>
          </p:cNvPr>
          <p:cNvSpPr/>
          <p:nvPr/>
        </p:nvSpPr>
        <p:spPr>
          <a:xfrm>
            <a:off x="2800272" y="4182617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222</a:t>
            </a:r>
          </a:p>
        </p:txBody>
      </p:sp>
      <p:sp>
        <p:nvSpPr>
          <p:cNvPr id="23" name="Diamond 22">
            <a:extLst>
              <a:ext uri="{FF2B5EF4-FFF2-40B4-BE49-F238E27FC236}">
                <a16:creationId xmlns:a16="http://schemas.microsoft.com/office/drawing/2014/main" id="{A8F77BAB-2C9A-4765-900F-E6C16E3CE0DE}"/>
              </a:ext>
            </a:extLst>
          </p:cNvPr>
          <p:cNvSpPr/>
          <p:nvPr/>
        </p:nvSpPr>
        <p:spPr>
          <a:xfrm>
            <a:off x="949336" y="1213740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24" name="Picture Placeholder 14">
            <a:extLst>
              <a:ext uri="{FF2B5EF4-FFF2-40B4-BE49-F238E27FC236}">
                <a16:creationId xmlns:a16="http://schemas.microsoft.com/office/drawing/2014/main" id="{17F43239-6953-4D2B-9F85-D3F31061CA0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57" t="2499" r="2857" b="41251"/>
          <a:stretch/>
        </p:blipFill>
        <p:spPr>
          <a:xfrm>
            <a:off x="1044404" y="1308808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994352F-BEF9-4DF1-9603-E7DC4F1CD38A}"/>
              </a:ext>
            </a:extLst>
          </p:cNvPr>
          <p:cNvSpPr/>
          <p:nvPr/>
        </p:nvSpPr>
        <p:spPr>
          <a:xfrm>
            <a:off x="1450805" y="2814303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456</a:t>
            </a:r>
          </a:p>
        </p:txBody>
      </p:sp>
      <p:sp>
        <p:nvSpPr>
          <p:cNvPr id="26" name="Diamond 25">
            <a:extLst>
              <a:ext uri="{FF2B5EF4-FFF2-40B4-BE49-F238E27FC236}">
                <a16:creationId xmlns:a16="http://schemas.microsoft.com/office/drawing/2014/main" id="{7B3C8D54-AC72-4D24-B5C3-F9775BD93C0A}"/>
              </a:ext>
            </a:extLst>
          </p:cNvPr>
          <p:cNvSpPr/>
          <p:nvPr/>
        </p:nvSpPr>
        <p:spPr>
          <a:xfrm>
            <a:off x="8902054" y="1183277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27" name="Picture Placeholder 14">
            <a:extLst>
              <a:ext uri="{FF2B5EF4-FFF2-40B4-BE49-F238E27FC236}">
                <a16:creationId xmlns:a16="http://schemas.microsoft.com/office/drawing/2014/main" id="{13A19030-0C69-4B4B-A263-704BA8AEC11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" t="4518" r="-1517" b="28842"/>
          <a:stretch/>
        </p:blipFill>
        <p:spPr>
          <a:xfrm>
            <a:off x="8997122" y="1278345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C0A10E0-0736-43E5-B3D7-EC93654C3CF5}"/>
              </a:ext>
            </a:extLst>
          </p:cNvPr>
          <p:cNvSpPr/>
          <p:nvPr/>
        </p:nvSpPr>
        <p:spPr>
          <a:xfrm>
            <a:off x="9403523" y="2783840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380</a:t>
            </a:r>
          </a:p>
        </p:txBody>
      </p:sp>
      <p:sp>
        <p:nvSpPr>
          <p:cNvPr id="29" name="Diamond 28">
            <a:extLst>
              <a:ext uri="{FF2B5EF4-FFF2-40B4-BE49-F238E27FC236}">
                <a16:creationId xmlns:a16="http://schemas.microsoft.com/office/drawing/2014/main" id="{128709AA-544E-40FB-A5F3-547502D95672}"/>
              </a:ext>
            </a:extLst>
          </p:cNvPr>
          <p:cNvSpPr/>
          <p:nvPr/>
        </p:nvSpPr>
        <p:spPr>
          <a:xfrm>
            <a:off x="3637032" y="3933297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30" name="Picture Placeholder 14">
            <a:extLst>
              <a:ext uri="{FF2B5EF4-FFF2-40B4-BE49-F238E27FC236}">
                <a16:creationId xmlns:a16="http://schemas.microsoft.com/office/drawing/2014/main" id="{463D521C-F842-4776-AE4B-2933667C454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" t="4003" r="-631" b="20059"/>
          <a:stretch/>
        </p:blipFill>
        <p:spPr>
          <a:xfrm>
            <a:off x="3732100" y="4028365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1CE1127-3DFA-40AD-9419-251AEAC33733}"/>
              </a:ext>
            </a:extLst>
          </p:cNvPr>
          <p:cNvSpPr/>
          <p:nvPr/>
        </p:nvSpPr>
        <p:spPr>
          <a:xfrm>
            <a:off x="4138501" y="5533860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095</a:t>
            </a:r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id="{36893ADC-677F-4C14-BC6E-1FC63BDA4D0A}"/>
              </a:ext>
            </a:extLst>
          </p:cNvPr>
          <p:cNvSpPr/>
          <p:nvPr/>
        </p:nvSpPr>
        <p:spPr>
          <a:xfrm>
            <a:off x="6286954" y="3933297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45" name="Picture Placeholder 14">
            <a:extLst>
              <a:ext uri="{FF2B5EF4-FFF2-40B4-BE49-F238E27FC236}">
                <a16:creationId xmlns:a16="http://schemas.microsoft.com/office/drawing/2014/main" id="{78489E4C-AE79-444F-828F-75AAA08724A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" t="20806" r="-1623" b="8772"/>
          <a:stretch/>
        </p:blipFill>
        <p:spPr>
          <a:xfrm>
            <a:off x="6382022" y="4028365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13022BC-566D-4544-991F-09B56E45DEAA}"/>
              </a:ext>
            </a:extLst>
          </p:cNvPr>
          <p:cNvSpPr/>
          <p:nvPr/>
        </p:nvSpPr>
        <p:spPr>
          <a:xfrm>
            <a:off x="6788423" y="5533860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044</a:t>
            </a:r>
          </a:p>
        </p:txBody>
      </p:sp>
      <p:sp>
        <p:nvSpPr>
          <p:cNvPr id="47" name="Diamond 46">
            <a:extLst>
              <a:ext uri="{FF2B5EF4-FFF2-40B4-BE49-F238E27FC236}">
                <a16:creationId xmlns:a16="http://schemas.microsoft.com/office/drawing/2014/main" id="{EA1B873C-021C-4D79-93EE-00A937F26BC2}"/>
              </a:ext>
            </a:extLst>
          </p:cNvPr>
          <p:cNvSpPr/>
          <p:nvPr/>
        </p:nvSpPr>
        <p:spPr>
          <a:xfrm>
            <a:off x="843521" y="3922841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48" name="Picture Placeholder 14">
            <a:extLst>
              <a:ext uri="{FF2B5EF4-FFF2-40B4-BE49-F238E27FC236}">
                <a16:creationId xmlns:a16="http://schemas.microsoft.com/office/drawing/2014/main" id="{3CC1E53E-1953-4D6A-BE9E-1C668E16B68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" b="146"/>
          <a:stretch/>
        </p:blipFill>
        <p:spPr>
          <a:xfrm>
            <a:off x="938589" y="4017909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1A1969E-A28D-4EEC-B795-47E6559FE6A3}"/>
              </a:ext>
            </a:extLst>
          </p:cNvPr>
          <p:cNvSpPr/>
          <p:nvPr/>
        </p:nvSpPr>
        <p:spPr>
          <a:xfrm>
            <a:off x="1344990" y="5523404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124</a:t>
            </a:r>
          </a:p>
        </p:txBody>
      </p:sp>
      <p:sp>
        <p:nvSpPr>
          <p:cNvPr id="50" name="Diamond 49">
            <a:extLst>
              <a:ext uri="{FF2B5EF4-FFF2-40B4-BE49-F238E27FC236}">
                <a16:creationId xmlns:a16="http://schemas.microsoft.com/office/drawing/2014/main" id="{1C5ECF4B-6118-4B92-AA5C-239931E15302}"/>
              </a:ext>
            </a:extLst>
          </p:cNvPr>
          <p:cNvSpPr/>
          <p:nvPr/>
        </p:nvSpPr>
        <p:spPr>
          <a:xfrm>
            <a:off x="8986612" y="3917514"/>
            <a:ext cx="2293257" cy="2293257"/>
          </a:xfrm>
          <a:prstGeom prst="diamond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bg1"/>
            </a:solidFill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51" name="Picture Placeholder 14">
            <a:extLst>
              <a:ext uri="{FF2B5EF4-FFF2-40B4-BE49-F238E27FC236}">
                <a16:creationId xmlns:a16="http://schemas.microsoft.com/office/drawing/2014/main" id="{2C0992ED-AEFA-4484-95D0-2E61892431B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" t="3624" r="-1477" b="21375"/>
          <a:stretch/>
        </p:blipFill>
        <p:spPr>
          <a:xfrm>
            <a:off x="9081680" y="4012582"/>
            <a:ext cx="2103120" cy="2103120"/>
          </a:xfrm>
          <a:prstGeom prst="diamond">
            <a:avLst/>
          </a:prstGeom>
          <a:effectLst>
            <a:softEdge rad="127000"/>
          </a:effectLst>
        </p:spPr>
      </p:pic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55B510A-BC92-4B5D-B672-1716FAF0CD7D}"/>
              </a:ext>
            </a:extLst>
          </p:cNvPr>
          <p:cNvSpPr/>
          <p:nvPr/>
        </p:nvSpPr>
        <p:spPr>
          <a:xfrm>
            <a:off x="9488081" y="5518077"/>
            <a:ext cx="1290318" cy="645159"/>
          </a:xfrm>
          <a:custGeom>
            <a:avLst/>
            <a:gdLst>
              <a:gd name="connsiteX0" fmla="*/ 0 w 1290318"/>
              <a:gd name="connsiteY0" fmla="*/ 0 h 645159"/>
              <a:gd name="connsiteX1" fmla="*/ 1290318 w 1290318"/>
              <a:gd name="connsiteY1" fmla="*/ 0 h 645159"/>
              <a:gd name="connsiteX2" fmla="*/ 645159 w 1290318"/>
              <a:gd name="connsiteY2" fmla="*/ 645159 h 64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0318" h="645159">
                <a:moveTo>
                  <a:pt x="0" y="0"/>
                </a:moveTo>
                <a:lnTo>
                  <a:pt x="1290318" y="0"/>
                </a:lnTo>
                <a:lnTo>
                  <a:pt x="645159" y="645159"/>
                </a:lnTo>
                <a:close/>
              </a:path>
            </a:pathLst>
          </a:custGeom>
          <a:solidFill>
            <a:srgbClr val="367C64"/>
          </a:solidFill>
          <a:ln w="76200">
            <a:noFill/>
          </a:ln>
          <a:effectLst>
            <a:glow rad="419100">
              <a:srgbClr val="367C6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007</a:t>
            </a:r>
          </a:p>
        </p:txBody>
      </p:sp>
    </p:spTree>
    <p:extLst>
      <p:ext uri="{BB962C8B-B14F-4D97-AF65-F5344CB8AC3E}">
        <p14:creationId xmlns:p14="http://schemas.microsoft.com/office/powerpoint/2010/main" val="238846506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839A9BA-7047-40F5-8BCE-C2E94C80CBEC}"/>
              </a:ext>
            </a:extLst>
          </p:cNvPr>
          <p:cNvGrpSpPr/>
          <p:nvPr/>
        </p:nvGrpSpPr>
        <p:grpSpPr>
          <a:xfrm>
            <a:off x="1152831" y="4396252"/>
            <a:ext cx="2404507" cy="245698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BF57EA0-C273-439D-AFC2-3AB1926FFF28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0610D94-7E57-4F8B-866A-E8F002FB4D16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E012788-F461-4881-8D1E-5C6A7E0057DE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C3D2C11-0DF8-49B2-B0E6-D7425D045DAD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745E817-ECE9-4827-9502-DCB259B8AB15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AAA87D-0845-41A2-8640-C6CB9DD1EACE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D22007-08BB-448B-A96F-E1E5AF23CB8E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485613D-158D-450B-B2AA-3F198435CD3C}"/>
              </a:ext>
            </a:extLst>
          </p:cNvPr>
          <p:cNvGrpSpPr/>
          <p:nvPr/>
        </p:nvGrpSpPr>
        <p:grpSpPr>
          <a:xfrm>
            <a:off x="4904123" y="4396252"/>
            <a:ext cx="2404507" cy="245698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BBCBB34-99B5-469D-8034-9D605435AD16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E4E1E3C-C282-4D8C-B054-1246F5CB417C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26AB81B-52AB-4A90-B3A3-A91D862A8D7B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B6808A77-320F-43C3-BF37-6C345C94A973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C25FC85-2785-4916-A889-99196E3A2C07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3C4C0C9-A758-462A-916F-D12E0AC19615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F306D578-9521-4981-9658-C67708836659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triangl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D91B0C9-2EDB-4B3F-AFF7-61074580837B}"/>
              </a:ext>
            </a:extLst>
          </p:cNvPr>
          <p:cNvGrpSpPr/>
          <p:nvPr/>
        </p:nvGrpSpPr>
        <p:grpSpPr>
          <a:xfrm>
            <a:off x="8634662" y="4422489"/>
            <a:ext cx="2404507" cy="245698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F0E7F4C-016E-4DAF-9D35-6BE2C70EB347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B2E60DC-9A68-4E37-BE9A-840CF7A9D90B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2BD228B-FBB3-4ADC-B08B-2F080E85BECB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CDABCB03-4EEF-42E5-96EF-A98194834DCD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4B58494-3B43-4088-B5C1-3F12CD3D18BD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55FF4E0-0835-466F-BF51-03BD9A395D16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EE60BEA-758A-4412-A5AD-342BE2B918AA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BF4BEA2-A93F-4629-B8E7-2342C9BF720D}"/>
              </a:ext>
            </a:extLst>
          </p:cNvPr>
          <p:cNvGrpSpPr/>
          <p:nvPr/>
        </p:nvGrpSpPr>
        <p:grpSpPr>
          <a:xfrm>
            <a:off x="3365804" y="-21152"/>
            <a:ext cx="5305350" cy="4201707"/>
            <a:chOff x="3365804" y="-21152"/>
            <a:chExt cx="5305350" cy="4201707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0C460BF-9778-460A-8E20-7B32002E489B}"/>
                </a:ext>
              </a:extLst>
            </p:cNvPr>
            <p:cNvSpPr/>
            <p:nvPr/>
          </p:nvSpPr>
          <p:spPr>
            <a:xfrm>
              <a:off x="3365804" y="-21152"/>
              <a:ext cx="5305350" cy="4201707"/>
            </a:xfrm>
            <a:custGeom>
              <a:avLst/>
              <a:gdLst>
                <a:gd name="connsiteX0" fmla="*/ 502312 w 5305350"/>
                <a:gd name="connsiteY0" fmla="*/ 0 h 4201707"/>
                <a:gd name="connsiteX1" fmla="*/ 4803039 w 5305350"/>
                <a:gd name="connsiteY1" fmla="*/ 0 h 4201707"/>
                <a:gd name="connsiteX2" fmla="*/ 4852315 w 5305350"/>
                <a:gd name="connsiteY2" fmla="*/ 65896 h 4201707"/>
                <a:gd name="connsiteX3" fmla="*/ 5305350 w 5305350"/>
                <a:gd name="connsiteY3" fmla="*/ 1549032 h 4201707"/>
                <a:gd name="connsiteX4" fmla="*/ 2652675 w 5305350"/>
                <a:gd name="connsiteY4" fmla="*/ 4201707 h 4201707"/>
                <a:gd name="connsiteX5" fmla="*/ 0 w 5305350"/>
                <a:gd name="connsiteY5" fmla="*/ 1549032 h 4201707"/>
                <a:gd name="connsiteX6" fmla="*/ 453035 w 5305350"/>
                <a:gd name="connsiteY6" fmla="*/ 65896 h 4201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05350" h="4201707">
                  <a:moveTo>
                    <a:pt x="502312" y="0"/>
                  </a:moveTo>
                  <a:lnTo>
                    <a:pt x="4803039" y="0"/>
                  </a:lnTo>
                  <a:lnTo>
                    <a:pt x="4852315" y="65896"/>
                  </a:lnTo>
                  <a:cubicBezTo>
                    <a:pt x="5138338" y="489266"/>
                    <a:pt x="5305350" y="999645"/>
                    <a:pt x="5305350" y="1549032"/>
                  </a:cubicBezTo>
                  <a:cubicBezTo>
                    <a:pt x="5305350" y="3014064"/>
                    <a:pt x="4117707" y="4201707"/>
                    <a:pt x="2652675" y="4201707"/>
                  </a:cubicBezTo>
                  <a:cubicBezTo>
                    <a:pt x="1187643" y="4201707"/>
                    <a:pt x="0" y="3014064"/>
                    <a:pt x="0" y="1549032"/>
                  </a:cubicBezTo>
                  <a:cubicBezTo>
                    <a:pt x="0" y="999645"/>
                    <a:pt x="167013" y="489266"/>
                    <a:pt x="453035" y="65896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E2AB4F9F-370E-4563-A550-53D39F2961EA}"/>
                </a:ext>
              </a:extLst>
            </p:cNvPr>
            <p:cNvSpPr/>
            <p:nvPr/>
          </p:nvSpPr>
          <p:spPr>
            <a:xfrm>
              <a:off x="5108901" y="445972"/>
              <a:ext cx="1920596" cy="835317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DE7F1F30-94E3-4DD8-8553-6069B75FF91C}"/>
                </a:ext>
              </a:extLst>
            </p:cNvPr>
            <p:cNvSpPr/>
            <p:nvPr/>
          </p:nvSpPr>
          <p:spPr>
            <a:xfrm>
              <a:off x="5529291" y="610804"/>
              <a:ext cx="469110" cy="46911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DB31A88-9B8E-4B89-AD53-33CFCC0629A1}"/>
                </a:ext>
              </a:extLst>
            </p:cNvPr>
            <p:cNvSpPr/>
            <p:nvPr/>
          </p:nvSpPr>
          <p:spPr>
            <a:xfrm>
              <a:off x="6180982" y="610804"/>
              <a:ext cx="469110" cy="46911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ABE83EE-D031-461B-B0C4-290E56322BC3}"/>
                </a:ext>
              </a:extLst>
            </p:cNvPr>
            <p:cNvSpPr txBox="1"/>
            <p:nvPr/>
          </p:nvSpPr>
          <p:spPr>
            <a:xfrm>
              <a:off x="3955532" y="2029511"/>
              <a:ext cx="41770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BDEF2F2-9CB9-4491-8E0F-59EA953A4D58}"/>
                </a:ext>
              </a:extLst>
            </p:cNvPr>
            <p:cNvSpPr txBox="1"/>
            <p:nvPr/>
          </p:nvSpPr>
          <p:spPr>
            <a:xfrm>
              <a:off x="3557338" y="1504466"/>
              <a:ext cx="482116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Berlin Sans FB Demi" panose="020E0802020502020306" pitchFamily="34" charset="0"/>
                </a:rPr>
                <a:t>First Cohort Celebration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EC6DA7-D526-41B1-863E-E3A6719F3EF3}"/>
              </a:ext>
            </a:extLst>
          </p:cNvPr>
          <p:cNvGrpSpPr/>
          <p:nvPr/>
        </p:nvGrpSpPr>
        <p:grpSpPr>
          <a:xfrm>
            <a:off x="3013584" y="4281242"/>
            <a:ext cx="2627101" cy="2599240"/>
            <a:chOff x="3013584" y="4281242"/>
            <a:chExt cx="2627101" cy="259924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23F55F88-AA63-4565-B0B6-12223D9D8D8F}"/>
                </a:ext>
              </a:extLst>
            </p:cNvPr>
            <p:cNvGrpSpPr/>
            <p:nvPr/>
          </p:nvGrpSpPr>
          <p:grpSpPr>
            <a:xfrm>
              <a:off x="3013584" y="4281242"/>
              <a:ext cx="2627101" cy="2599240"/>
              <a:chOff x="5944741" y="2348175"/>
              <a:chExt cx="4624162" cy="4575124"/>
            </a:xfrm>
          </p:grpSpPr>
          <p:sp>
            <p:nvSpPr>
              <p:cNvPr id="66" name="Rectangle: Top Corners Rounded 40">
                <a:extLst>
                  <a:ext uri="{FF2B5EF4-FFF2-40B4-BE49-F238E27FC236}">
                    <a16:creationId xmlns:a16="http://schemas.microsoft.com/office/drawing/2014/main" id="{223A3BE3-0E3D-4B34-8EFB-01DCC71C97F4}"/>
                  </a:ext>
                </a:extLst>
              </p:cNvPr>
              <p:cNvSpPr/>
              <p:nvPr/>
            </p:nvSpPr>
            <p:spPr>
              <a:xfrm>
                <a:off x="7188201" y="2348175"/>
                <a:ext cx="2006602" cy="2201638"/>
              </a:xfrm>
              <a:custGeom>
                <a:avLst/>
                <a:gdLst>
                  <a:gd name="connsiteX0" fmla="*/ 1003301 w 2006601"/>
                  <a:gd name="connsiteY0" fmla="*/ 0 h 2086954"/>
                  <a:gd name="connsiteX1" fmla="*/ 1003301 w 2006601"/>
                  <a:gd name="connsiteY1" fmla="*/ 0 h 2086954"/>
                  <a:gd name="connsiteX2" fmla="*/ 2006602 w 2006601"/>
                  <a:gd name="connsiteY2" fmla="*/ 1003301 h 2086954"/>
                  <a:gd name="connsiteX3" fmla="*/ 2006601 w 2006601"/>
                  <a:gd name="connsiteY3" fmla="*/ 2086954 h 2086954"/>
                  <a:gd name="connsiteX4" fmla="*/ 2006601 w 2006601"/>
                  <a:gd name="connsiteY4" fmla="*/ 2086954 h 2086954"/>
                  <a:gd name="connsiteX5" fmla="*/ 0 w 2006601"/>
                  <a:gd name="connsiteY5" fmla="*/ 2086954 h 2086954"/>
                  <a:gd name="connsiteX6" fmla="*/ 0 w 2006601"/>
                  <a:gd name="connsiteY6" fmla="*/ 2086954 h 2086954"/>
                  <a:gd name="connsiteX7" fmla="*/ 0 w 2006601"/>
                  <a:gd name="connsiteY7" fmla="*/ 1003301 h 2086954"/>
                  <a:gd name="connsiteX8" fmla="*/ 1003301 w 2006601"/>
                  <a:gd name="connsiteY8" fmla="*/ 0 h 2086954"/>
                  <a:gd name="connsiteX0" fmla="*/ 1003301 w 2006602"/>
                  <a:gd name="connsiteY0" fmla="*/ 0 h 2201600"/>
                  <a:gd name="connsiteX1" fmla="*/ 1003301 w 2006602"/>
                  <a:gd name="connsiteY1" fmla="*/ 0 h 2201600"/>
                  <a:gd name="connsiteX2" fmla="*/ 2006602 w 2006602"/>
                  <a:gd name="connsiteY2" fmla="*/ 1003301 h 2201600"/>
                  <a:gd name="connsiteX3" fmla="*/ 2006601 w 2006602"/>
                  <a:gd name="connsiteY3" fmla="*/ 2086954 h 2201600"/>
                  <a:gd name="connsiteX4" fmla="*/ 2006601 w 2006602"/>
                  <a:gd name="connsiteY4" fmla="*/ 2086954 h 2201600"/>
                  <a:gd name="connsiteX5" fmla="*/ 238125 w 2006602"/>
                  <a:gd name="connsiteY5" fmla="*/ 2201600 h 2201600"/>
                  <a:gd name="connsiteX6" fmla="*/ 0 w 2006602"/>
                  <a:gd name="connsiteY6" fmla="*/ 2086954 h 2201600"/>
                  <a:gd name="connsiteX7" fmla="*/ 0 w 2006602"/>
                  <a:gd name="connsiteY7" fmla="*/ 2086954 h 2201600"/>
                  <a:gd name="connsiteX8" fmla="*/ 0 w 2006602"/>
                  <a:gd name="connsiteY8" fmla="*/ 1003301 h 2201600"/>
                  <a:gd name="connsiteX9" fmla="*/ 1003301 w 2006602"/>
                  <a:gd name="connsiteY9" fmla="*/ 0 h 2201600"/>
                  <a:gd name="connsiteX0" fmla="*/ 1003301 w 2006602"/>
                  <a:gd name="connsiteY0" fmla="*/ 0 h 2201638"/>
                  <a:gd name="connsiteX1" fmla="*/ 1003301 w 2006602"/>
                  <a:gd name="connsiteY1" fmla="*/ 0 h 2201638"/>
                  <a:gd name="connsiteX2" fmla="*/ 2006602 w 2006602"/>
                  <a:gd name="connsiteY2" fmla="*/ 1003301 h 2201638"/>
                  <a:gd name="connsiteX3" fmla="*/ 2006601 w 2006602"/>
                  <a:gd name="connsiteY3" fmla="*/ 2086954 h 2201638"/>
                  <a:gd name="connsiteX4" fmla="*/ 2006601 w 2006602"/>
                  <a:gd name="connsiteY4" fmla="*/ 2086954 h 2201638"/>
                  <a:gd name="connsiteX5" fmla="*/ 1689099 w 2006602"/>
                  <a:gd name="connsiteY5" fmla="*/ 2160325 h 2201638"/>
                  <a:gd name="connsiteX6" fmla="*/ 238125 w 2006602"/>
                  <a:gd name="connsiteY6" fmla="*/ 2201600 h 2201638"/>
                  <a:gd name="connsiteX7" fmla="*/ 0 w 2006602"/>
                  <a:gd name="connsiteY7" fmla="*/ 2086954 h 2201638"/>
                  <a:gd name="connsiteX8" fmla="*/ 0 w 2006602"/>
                  <a:gd name="connsiteY8" fmla="*/ 2086954 h 2201638"/>
                  <a:gd name="connsiteX9" fmla="*/ 0 w 2006602"/>
                  <a:gd name="connsiteY9" fmla="*/ 1003301 h 2201638"/>
                  <a:gd name="connsiteX10" fmla="*/ 1003301 w 2006602"/>
                  <a:gd name="connsiteY10" fmla="*/ 0 h 2201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06602" h="2201638">
                    <a:moveTo>
                      <a:pt x="1003301" y="0"/>
                    </a:moveTo>
                    <a:lnTo>
                      <a:pt x="1003301" y="0"/>
                    </a:lnTo>
                    <a:cubicBezTo>
                      <a:pt x="1557409" y="0"/>
                      <a:pt x="2006602" y="449193"/>
                      <a:pt x="2006602" y="1003301"/>
                    </a:cubicBezTo>
                    <a:cubicBezTo>
                      <a:pt x="2006602" y="1364519"/>
                      <a:pt x="2006601" y="1725736"/>
                      <a:pt x="2006601" y="2086954"/>
                    </a:cubicBezTo>
                    <a:lnTo>
                      <a:pt x="2006601" y="2086954"/>
                    </a:lnTo>
                    <a:cubicBezTo>
                      <a:pt x="1953155" y="2088070"/>
                      <a:pt x="1983845" y="2141217"/>
                      <a:pt x="1689099" y="2160325"/>
                    </a:cubicBezTo>
                    <a:cubicBezTo>
                      <a:pt x="1394353" y="2179433"/>
                      <a:pt x="519112" y="2202716"/>
                      <a:pt x="238125" y="2201600"/>
                    </a:cubicBezTo>
                    <a:lnTo>
                      <a:pt x="0" y="2086954"/>
                    </a:lnTo>
                    <a:lnTo>
                      <a:pt x="0" y="2086954"/>
                    </a:lnTo>
                    <a:lnTo>
                      <a:pt x="0" y="1003301"/>
                    </a:lnTo>
                    <a:cubicBezTo>
                      <a:pt x="0" y="449193"/>
                      <a:pt x="449193" y="0"/>
                      <a:pt x="10033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6CDFE718-09BF-411E-9BDA-4D8CD2F48DE5}"/>
                  </a:ext>
                </a:extLst>
              </p:cNvPr>
              <p:cNvSpPr/>
              <p:nvPr/>
            </p:nvSpPr>
            <p:spPr>
              <a:xfrm>
                <a:off x="7685895" y="4275542"/>
                <a:ext cx="998862" cy="8494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05079457-D31D-4490-AA8E-8773B4B3C9CA}"/>
                  </a:ext>
                </a:extLst>
              </p:cNvPr>
              <p:cNvSpPr/>
              <p:nvPr/>
            </p:nvSpPr>
            <p:spPr>
              <a:xfrm>
                <a:off x="5944741" y="4596376"/>
                <a:ext cx="4624162" cy="2312081"/>
              </a:xfrm>
              <a:custGeom>
                <a:avLst/>
                <a:gdLst>
                  <a:gd name="connsiteX0" fmla="*/ 1408113 w 2816226"/>
                  <a:gd name="connsiteY0" fmla="*/ 0 h 1408113"/>
                  <a:gd name="connsiteX1" fmla="*/ 2816226 w 2816226"/>
                  <a:gd name="connsiteY1" fmla="*/ 1408113 h 1408113"/>
                  <a:gd name="connsiteX2" fmla="*/ 0 w 2816226"/>
                  <a:gd name="connsiteY2" fmla="*/ 1408113 h 1408113"/>
                  <a:gd name="connsiteX3" fmla="*/ 1408113 w 2816226"/>
                  <a:gd name="connsiteY3" fmla="*/ 0 h 140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226" h="1408113">
                    <a:moveTo>
                      <a:pt x="1408113" y="0"/>
                    </a:moveTo>
                    <a:cubicBezTo>
                      <a:pt x="2185792" y="0"/>
                      <a:pt x="2816226" y="630434"/>
                      <a:pt x="2816226" y="1408113"/>
                    </a:cubicBezTo>
                    <a:lnTo>
                      <a:pt x="0" y="1408113"/>
                    </a:lnTo>
                    <a:cubicBezTo>
                      <a:pt x="0" y="630434"/>
                      <a:pt x="630434" y="0"/>
                      <a:pt x="1408113" y="0"/>
                    </a:cubicBezTo>
                    <a:close/>
                  </a:path>
                </a:pathLst>
              </a:custGeom>
              <a:solidFill>
                <a:srgbClr val="367C64"/>
              </a:solidFill>
              <a:ln>
                <a:noFill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: Rounded Corners 68">
                <a:extLst>
                  <a:ext uri="{FF2B5EF4-FFF2-40B4-BE49-F238E27FC236}">
                    <a16:creationId xmlns:a16="http://schemas.microsoft.com/office/drawing/2014/main" id="{407DAFEB-91E7-4862-B4B8-CE5650388E5A}"/>
                  </a:ext>
                </a:extLst>
              </p:cNvPr>
              <p:cNvSpPr/>
              <p:nvPr/>
            </p:nvSpPr>
            <p:spPr>
              <a:xfrm>
                <a:off x="8185326" y="5030876"/>
                <a:ext cx="91440" cy="1877581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58F3B2F-9295-468B-A54A-A7E21EE0F8F6}"/>
                  </a:ext>
                </a:extLst>
              </p:cNvPr>
              <p:cNvSpPr/>
              <p:nvPr/>
            </p:nvSpPr>
            <p:spPr>
              <a:xfrm>
                <a:off x="9461464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7CD853CF-E7EB-42BD-9D87-436F11DD1A88}"/>
                  </a:ext>
                </a:extLst>
              </p:cNvPr>
              <p:cNvSpPr/>
              <p:nvPr/>
            </p:nvSpPr>
            <p:spPr>
              <a:xfrm>
                <a:off x="6789676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2" name="Block Arc 71">
                <a:extLst>
                  <a:ext uri="{FF2B5EF4-FFF2-40B4-BE49-F238E27FC236}">
                    <a16:creationId xmlns:a16="http://schemas.microsoft.com/office/drawing/2014/main" id="{9A5C14FE-DA12-4951-8A0C-C2D9E4D1214E}"/>
                  </a:ext>
                </a:extLst>
              </p:cNvPr>
              <p:cNvSpPr/>
              <p:nvPr/>
            </p:nvSpPr>
            <p:spPr>
              <a:xfrm rot="18450031">
                <a:off x="6031243" y="5372765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Block Arc 72">
                <a:extLst>
                  <a:ext uri="{FF2B5EF4-FFF2-40B4-BE49-F238E27FC236}">
                    <a16:creationId xmlns:a16="http://schemas.microsoft.com/office/drawing/2014/main" id="{3B0C0B47-2444-43D8-930C-DA20ADCB83C9}"/>
                  </a:ext>
                </a:extLst>
              </p:cNvPr>
              <p:cNvSpPr/>
              <p:nvPr/>
            </p:nvSpPr>
            <p:spPr>
              <a:xfrm rot="3149969" flipH="1">
                <a:off x="8507830" y="5372766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5256A6C-EC59-4E71-8EA7-292AE85DBC95}"/>
                  </a:ext>
                </a:extLst>
              </p:cNvPr>
              <p:cNvSpPr/>
              <p:nvPr/>
            </p:nvSpPr>
            <p:spPr>
              <a:xfrm>
                <a:off x="8465805" y="5710193"/>
                <a:ext cx="859153" cy="376041"/>
              </a:xfrm>
              <a:prstGeom prst="rect">
                <a:avLst/>
              </a:prstGeom>
              <a:solidFill>
                <a:srgbClr val="236F5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latin typeface="Montserrat" panose="00000800000000000000" pitchFamily="2" charset="0"/>
                  </a:rPr>
                  <a:t>380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4DA550E0-45DE-491E-9C6A-9297C700D0BA}"/>
                  </a:ext>
                </a:extLst>
              </p:cNvPr>
              <p:cNvSpPr/>
              <p:nvPr/>
            </p:nvSpPr>
            <p:spPr>
              <a:xfrm>
                <a:off x="7352729" y="2416507"/>
                <a:ext cx="1665194" cy="213330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: Top Corners Rounded 43">
                <a:extLst>
                  <a:ext uri="{FF2B5EF4-FFF2-40B4-BE49-F238E27FC236}">
                    <a16:creationId xmlns:a16="http://schemas.microsoft.com/office/drawing/2014/main" id="{13CF7004-8869-4D8A-B8B2-9CA835B21ACD}"/>
                  </a:ext>
                </a:extLst>
              </p:cNvPr>
              <p:cNvSpPr/>
              <p:nvPr/>
            </p:nvSpPr>
            <p:spPr>
              <a:xfrm flipV="1">
                <a:off x="7352729" y="2382889"/>
                <a:ext cx="1665194" cy="929699"/>
              </a:xfrm>
              <a:custGeom>
                <a:avLst/>
                <a:gdLst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0 w 1654015"/>
                  <a:gd name="connsiteY6" fmla="*/ 99700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350520 w 1654015"/>
                  <a:gd name="connsiteY6" fmla="*/ 8369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549275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86375 w 1654015"/>
                  <a:gd name="connsiteY4" fmla="*/ 8217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64150 w 1654015"/>
                  <a:gd name="connsiteY4" fmla="*/ 7963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44805 w 1654015"/>
                  <a:gd name="connsiteY7" fmla="*/ 86555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520725 w 1654015"/>
                  <a:gd name="connsiteY0" fmla="*/ 53975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520725 w 1654015"/>
                  <a:gd name="connsiteY9" fmla="*/ 53975 h 968793"/>
                  <a:gd name="connsiteX0" fmla="*/ 526665 w 1659955"/>
                  <a:gd name="connsiteY0" fmla="*/ 5397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5397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60062 h 992330"/>
                  <a:gd name="connsiteX1" fmla="*/ 905797 w 1659955"/>
                  <a:gd name="connsiteY1" fmla="*/ 85762 h 992330"/>
                  <a:gd name="connsiteX2" fmla="*/ 1161455 w 1659955"/>
                  <a:gd name="connsiteY2" fmla="*/ 23537 h 992330"/>
                  <a:gd name="connsiteX3" fmla="*/ 1659955 w 1659955"/>
                  <a:gd name="connsiteY3" fmla="*/ 522037 h 992330"/>
                  <a:gd name="connsiteX4" fmla="*/ 1580580 w 1659955"/>
                  <a:gd name="connsiteY4" fmla="*/ 696687 h 992330"/>
                  <a:gd name="connsiteX5" fmla="*/ 1470090 w 1659955"/>
                  <a:gd name="connsiteY5" fmla="*/ 819877 h 992330"/>
                  <a:gd name="connsiteX6" fmla="*/ 966122 w 1659955"/>
                  <a:gd name="connsiteY6" fmla="*/ 981112 h 992330"/>
                  <a:gd name="connsiteX7" fmla="*/ 555215 w 1659955"/>
                  <a:gd name="connsiteY7" fmla="*/ 972912 h 992330"/>
                  <a:gd name="connsiteX8" fmla="*/ 360270 w 1659955"/>
                  <a:gd name="connsiteY8" fmla="*/ 882742 h 992330"/>
                  <a:gd name="connsiteX9" fmla="*/ 5940 w 1659955"/>
                  <a:gd name="connsiteY9" fmla="*/ 522037 h 992330"/>
                  <a:gd name="connsiteX10" fmla="*/ 146972 w 1659955"/>
                  <a:gd name="connsiteY10" fmla="*/ 139737 h 992330"/>
                  <a:gd name="connsiteX11" fmla="*/ 526665 w 1659955"/>
                  <a:gd name="connsiteY11" fmla="*/ 160062 h 992330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70090 w 1659955"/>
                  <a:gd name="connsiteY5" fmla="*/ 7474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51040 w 1659955"/>
                  <a:gd name="connsiteY5" fmla="*/ 7093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77235 h 909503"/>
                  <a:gd name="connsiteX1" fmla="*/ 905797 w 1659955"/>
                  <a:gd name="connsiteY1" fmla="*/ 2935 h 909503"/>
                  <a:gd name="connsiteX2" fmla="*/ 1265436 w 1659955"/>
                  <a:gd name="connsiteY2" fmla="*/ 166135 h 909503"/>
                  <a:gd name="connsiteX3" fmla="*/ 1659955 w 1659955"/>
                  <a:gd name="connsiteY3" fmla="*/ 439210 h 909503"/>
                  <a:gd name="connsiteX4" fmla="*/ 1561530 w 1659955"/>
                  <a:gd name="connsiteY4" fmla="*/ 578935 h 909503"/>
                  <a:gd name="connsiteX5" fmla="*/ 1451040 w 1659955"/>
                  <a:gd name="connsiteY5" fmla="*/ 698950 h 909503"/>
                  <a:gd name="connsiteX6" fmla="*/ 966122 w 1659955"/>
                  <a:gd name="connsiteY6" fmla="*/ 898285 h 909503"/>
                  <a:gd name="connsiteX7" fmla="*/ 555215 w 1659955"/>
                  <a:gd name="connsiteY7" fmla="*/ 890085 h 909503"/>
                  <a:gd name="connsiteX8" fmla="*/ 360270 w 1659955"/>
                  <a:gd name="connsiteY8" fmla="*/ 799915 h 909503"/>
                  <a:gd name="connsiteX9" fmla="*/ 5940 w 1659955"/>
                  <a:gd name="connsiteY9" fmla="*/ 439210 h 909503"/>
                  <a:gd name="connsiteX10" fmla="*/ 146972 w 1659955"/>
                  <a:gd name="connsiteY10" fmla="*/ 56910 h 909503"/>
                  <a:gd name="connsiteX11" fmla="*/ 526665 w 1659955"/>
                  <a:gd name="connsiteY11" fmla="*/ 77235 h 909503"/>
                  <a:gd name="connsiteX0" fmla="*/ 526665 w 1665194"/>
                  <a:gd name="connsiteY0" fmla="*/ 76647 h 908915"/>
                  <a:gd name="connsiteX1" fmla="*/ 905797 w 1665194"/>
                  <a:gd name="connsiteY1" fmla="*/ 2347 h 908915"/>
                  <a:gd name="connsiteX2" fmla="*/ 1265436 w 1665194"/>
                  <a:gd name="connsiteY2" fmla="*/ 165547 h 908915"/>
                  <a:gd name="connsiteX3" fmla="*/ 1613028 w 1665194"/>
                  <a:gd name="connsiteY3" fmla="*/ 167447 h 908915"/>
                  <a:gd name="connsiteX4" fmla="*/ 1659955 w 1665194"/>
                  <a:gd name="connsiteY4" fmla="*/ 438622 h 908915"/>
                  <a:gd name="connsiteX5" fmla="*/ 1561530 w 1665194"/>
                  <a:gd name="connsiteY5" fmla="*/ 578347 h 908915"/>
                  <a:gd name="connsiteX6" fmla="*/ 1451040 w 1665194"/>
                  <a:gd name="connsiteY6" fmla="*/ 698362 h 908915"/>
                  <a:gd name="connsiteX7" fmla="*/ 966122 w 1665194"/>
                  <a:gd name="connsiteY7" fmla="*/ 897697 h 908915"/>
                  <a:gd name="connsiteX8" fmla="*/ 555215 w 1665194"/>
                  <a:gd name="connsiteY8" fmla="*/ 889497 h 908915"/>
                  <a:gd name="connsiteX9" fmla="*/ 360270 w 1665194"/>
                  <a:gd name="connsiteY9" fmla="*/ 799327 h 908915"/>
                  <a:gd name="connsiteX10" fmla="*/ 5940 w 1665194"/>
                  <a:gd name="connsiteY10" fmla="*/ 438622 h 908915"/>
                  <a:gd name="connsiteX11" fmla="*/ 146972 w 1665194"/>
                  <a:gd name="connsiteY11" fmla="*/ 56322 h 908915"/>
                  <a:gd name="connsiteX12" fmla="*/ 526665 w 1665194"/>
                  <a:gd name="connsiteY12" fmla="*/ 76647 h 908915"/>
                  <a:gd name="connsiteX0" fmla="*/ 526665 w 1665194"/>
                  <a:gd name="connsiteY0" fmla="*/ 97810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97810 h 930078"/>
                  <a:gd name="connsiteX0" fmla="*/ 526665 w 1665194"/>
                  <a:gd name="connsiteY0" fmla="*/ 152579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152579 h 930078"/>
                  <a:gd name="connsiteX0" fmla="*/ 526665 w 1665194"/>
                  <a:gd name="connsiteY0" fmla="*/ 152200 h 929699"/>
                  <a:gd name="connsiteX1" fmla="*/ 655415 w 1665194"/>
                  <a:gd name="connsiteY1" fmla="*/ 80915 h 929699"/>
                  <a:gd name="connsiteX2" fmla="*/ 934372 w 1665194"/>
                  <a:gd name="connsiteY2" fmla="*/ 1699 h 929699"/>
                  <a:gd name="connsiteX3" fmla="*/ 1265436 w 1665194"/>
                  <a:gd name="connsiteY3" fmla="*/ 186331 h 929699"/>
                  <a:gd name="connsiteX4" fmla="*/ 1613028 w 1665194"/>
                  <a:gd name="connsiteY4" fmla="*/ 188231 h 929699"/>
                  <a:gd name="connsiteX5" fmla="*/ 1659955 w 1665194"/>
                  <a:gd name="connsiteY5" fmla="*/ 459406 h 929699"/>
                  <a:gd name="connsiteX6" fmla="*/ 1561530 w 1665194"/>
                  <a:gd name="connsiteY6" fmla="*/ 599131 h 929699"/>
                  <a:gd name="connsiteX7" fmla="*/ 1451040 w 1665194"/>
                  <a:gd name="connsiteY7" fmla="*/ 719146 h 929699"/>
                  <a:gd name="connsiteX8" fmla="*/ 966122 w 1665194"/>
                  <a:gd name="connsiteY8" fmla="*/ 918481 h 929699"/>
                  <a:gd name="connsiteX9" fmla="*/ 555215 w 1665194"/>
                  <a:gd name="connsiteY9" fmla="*/ 910281 h 929699"/>
                  <a:gd name="connsiteX10" fmla="*/ 360270 w 1665194"/>
                  <a:gd name="connsiteY10" fmla="*/ 820111 h 929699"/>
                  <a:gd name="connsiteX11" fmla="*/ 5940 w 1665194"/>
                  <a:gd name="connsiteY11" fmla="*/ 459406 h 929699"/>
                  <a:gd name="connsiteX12" fmla="*/ 146972 w 1665194"/>
                  <a:gd name="connsiteY12" fmla="*/ 77106 h 929699"/>
                  <a:gd name="connsiteX13" fmla="*/ 526665 w 1665194"/>
                  <a:gd name="connsiteY13" fmla="*/ 152200 h 92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5194" h="929699">
                    <a:moveTo>
                      <a:pt x="526665" y="152200"/>
                    </a:moveTo>
                    <a:cubicBezTo>
                      <a:pt x="616168" y="157201"/>
                      <a:pt x="587464" y="105999"/>
                      <a:pt x="655415" y="80915"/>
                    </a:cubicBezTo>
                    <a:cubicBezTo>
                      <a:pt x="723366" y="55832"/>
                      <a:pt x="837464" y="-11505"/>
                      <a:pt x="934372" y="1699"/>
                    </a:cubicBezTo>
                    <a:cubicBezTo>
                      <a:pt x="1031280" y="14903"/>
                      <a:pt x="1149945" y="149686"/>
                      <a:pt x="1265436" y="186331"/>
                    </a:cubicBezTo>
                    <a:cubicBezTo>
                      <a:pt x="1380927" y="222976"/>
                      <a:pt x="1547275" y="142719"/>
                      <a:pt x="1613028" y="188231"/>
                    </a:cubicBezTo>
                    <a:cubicBezTo>
                      <a:pt x="1678781" y="233743"/>
                      <a:pt x="1666157" y="400051"/>
                      <a:pt x="1659955" y="459406"/>
                    </a:cubicBezTo>
                    <a:lnTo>
                      <a:pt x="1561530" y="599131"/>
                    </a:lnTo>
                    <a:lnTo>
                      <a:pt x="1451040" y="719146"/>
                    </a:lnTo>
                    <a:cubicBezTo>
                      <a:pt x="1345455" y="760200"/>
                      <a:pt x="1118601" y="892975"/>
                      <a:pt x="966122" y="918481"/>
                    </a:cubicBezTo>
                    <a:cubicBezTo>
                      <a:pt x="813643" y="943987"/>
                      <a:pt x="654603" y="919268"/>
                      <a:pt x="555215" y="910281"/>
                    </a:cubicBezTo>
                    <a:lnTo>
                      <a:pt x="360270" y="820111"/>
                    </a:lnTo>
                    <a:cubicBezTo>
                      <a:pt x="360270" y="653944"/>
                      <a:pt x="5940" y="625573"/>
                      <a:pt x="5940" y="459406"/>
                    </a:cubicBezTo>
                    <a:cubicBezTo>
                      <a:pt x="-23260" y="341922"/>
                      <a:pt x="60185" y="151193"/>
                      <a:pt x="146972" y="77106"/>
                    </a:cubicBezTo>
                    <a:cubicBezTo>
                      <a:pt x="233759" y="3019"/>
                      <a:pt x="363934" y="177917"/>
                      <a:pt x="526665" y="15220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92CBAF8-89BC-4D36-BF48-E8155C7693BA}"/>
                </a:ext>
              </a:extLst>
            </p:cNvPr>
            <p:cNvGrpSpPr/>
            <p:nvPr/>
          </p:nvGrpSpPr>
          <p:grpSpPr>
            <a:xfrm>
              <a:off x="3906911" y="4817960"/>
              <a:ext cx="763163" cy="604023"/>
              <a:chOff x="5396745" y="1326911"/>
              <a:chExt cx="1380780" cy="1092851"/>
            </a:xfrm>
          </p:grpSpPr>
          <p:sp>
            <p:nvSpPr>
              <p:cNvPr id="62" name="Block Arc 61">
                <a:extLst>
                  <a:ext uri="{FF2B5EF4-FFF2-40B4-BE49-F238E27FC236}">
                    <a16:creationId xmlns:a16="http://schemas.microsoft.com/office/drawing/2014/main" id="{E88D7D8A-A702-4822-BF63-4491A11F427E}"/>
                  </a:ext>
                </a:extLst>
              </p:cNvPr>
              <p:cNvSpPr/>
              <p:nvPr/>
            </p:nvSpPr>
            <p:spPr>
              <a:xfrm>
                <a:off x="6219788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Block Arc 62">
                <a:extLst>
                  <a:ext uri="{FF2B5EF4-FFF2-40B4-BE49-F238E27FC236}">
                    <a16:creationId xmlns:a16="http://schemas.microsoft.com/office/drawing/2014/main" id="{C094C143-4B00-4857-BADD-55F54EA08D21}"/>
                  </a:ext>
                </a:extLst>
              </p:cNvPr>
              <p:cNvSpPr/>
              <p:nvPr/>
            </p:nvSpPr>
            <p:spPr>
              <a:xfrm>
                <a:off x="5396745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Oval 18">
                <a:extLst>
                  <a:ext uri="{FF2B5EF4-FFF2-40B4-BE49-F238E27FC236}">
                    <a16:creationId xmlns:a16="http://schemas.microsoft.com/office/drawing/2014/main" id="{BEC5E063-D76E-42E8-BB59-2BB0CC4364C1}"/>
                  </a:ext>
                </a:extLst>
              </p:cNvPr>
              <p:cNvSpPr/>
              <p:nvPr/>
            </p:nvSpPr>
            <p:spPr>
              <a:xfrm>
                <a:off x="5396745" y="1497144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1A53DFFF-E564-4BEB-9725-4D812442ED11}"/>
                  </a:ext>
                </a:extLst>
              </p:cNvPr>
              <p:cNvSpPr/>
              <p:nvPr/>
            </p:nvSpPr>
            <p:spPr>
              <a:xfrm>
                <a:off x="5531597" y="1503171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: Rounded Corners 95">
                <a:extLst>
                  <a:ext uri="{FF2B5EF4-FFF2-40B4-BE49-F238E27FC236}">
                    <a16:creationId xmlns:a16="http://schemas.microsoft.com/office/drawing/2014/main" id="{48761B98-4EA7-4FD5-B02F-9E9091C00D53}"/>
                  </a:ext>
                </a:extLst>
              </p:cNvPr>
              <p:cNvSpPr/>
              <p:nvPr/>
            </p:nvSpPr>
            <p:spPr>
              <a:xfrm>
                <a:off x="5952970" y="2020434"/>
                <a:ext cx="260450" cy="39932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F2CC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Oval 18">
                <a:extLst>
                  <a:ext uri="{FF2B5EF4-FFF2-40B4-BE49-F238E27FC236}">
                    <a16:creationId xmlns:a16="http://schemas.microsoft.com/office/drawing/2014/main" id="{F7F1EF0B-98C2-4CBB-A9D8-37848C809920}"/>
                  </a:ext>
                </a:extLst>
              </p:cNvPr>
              <p:cNvSpPr/>
              <p:nvPr/>
            </p:nvSpPr>
            <p:spPr>
              <a:xfrm flipH="1">
                <a:off x="6181745" y="1494360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A9374FA7-CFDD-4FE6-802A-9571940B2EE3}"/>
                  </a:ext>
                </a:extLst>
              </p:cNvPr>
              <p:cNvSpPr/>
              <p:nvPr/>
            </p:nvSpPr>
            <p:spPr>
              <a:xfrm flipH="1">
                <a:off x="6335533" y="1500387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BFABF7B-36C2-4F55-82CB-7DFDDDFB8B45}"/>
              </a:ext>
            </a:extLst>
          </p:cNvPr>
          <p:cNvGrpSpPr/>
          <p:nvPr/>
        </p:nvGrpSpPr>
        <p:grpSpPr>
          <a:xfrm>
            <a:off x="6703165" y="4300964"/>
            <a:ext cx="2627101" cy="2599240"/>
            <a:chOff x="6703165" y="4300964"/>
            <a:chExt cx="2627101" cy="2599240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4E8CAC4-2418-4B9E-8D60-CE32FE6D7C0C}"/>
                </a:ext>
              </a:extLst>
            </p:cNvPr>
            <p:cNvGrpSpPr/>
            <p:nvPr/>
          </p:nvGrpSpPr>
          <p:grpSpPr>
            <a:xfrm>
              <a:off x="6703165" y="4300964"/>
              <a:ext cx="2627101" cy="2599240"/>
              <a:chOff x="5944741" y="2348175"/>
              <a:chExt cx="4624162" cy="4575124"/>
            </a:xfrm>
          </p:grpSpPr>
          <p:sp>
            <p:nvSpPr>
              <p:cNvPr id="78" name="Rectangle: Top Corners Rounded 40">
                <a:extLst>
                  <a:ext uri="{FF2B5EF4-FFF2-40B4-BE49-F238E27FC236}">
                    <a16:creationId xmlns:a16="http://schemas.microsoft.com/office/drawing/2014/main" id="{40195FE1-0BB3-4686-A16A-D225285F0A5F}"/>
                  </a:ext>
                </a:extLst>
              </p:cNvPr>
              <p:cNvSpPr/>
              <p:nvPr/>
            </p:nvSpPr>
            <p:spPr>
              <a:xfrm>
                <a:off x="7188201" y="2348175"/>
                <a:ext cx="2006602" cy="2201638"/>
              </a:xfrm>
              <a:custGeom>
                <a:avLst/>
                <a:gdLst>
                  <a:gd name="connsiteX0" fmla="*/ 1003301 w 2006601"/>
                  <a:gd name="connsiteY0" fmla="*/ 0 h 2086954"/>
                  <a:gd name="connsiteX1" fmla="*/ 1003301 w 2006601"/>
                  <a:gd name="connsiteY1" fmla="*/ 0 h 2086954"/>
                  <a:gd name="connsiteX2" fmla="*/ 2006602 w 2006601"/>
                  <a:gd name="connsiteY2" fmla="*/ 1003301 h 2086954"/>
                  <a:gd name="connsiteX3" fmla="*/ 2006601 w 2006601"/>
                  <a:gd name="connsiteY3" fmla="*/ 2086954 h 2086954"/>
                  <a:gd name="connsiteX4" fmla="*/ 2006601 w 2006601"/>
                  <a:gd name="connsiteY4" fmla="*/ 2086954 h 2086954"/>
                  <a:gd name="connsiteX5" fmla="*/ 0 w 2006601"/>
                  <a:gd name="connsiteY5" fmla="*/ 2086954 h 2086954"/>
                  <a:gd name="connsiteX6" fmla="*/ 0 w 2006601"/>
                  <a:gd name="connsiteY6" fmla="*/ 2086954 h 2086954"/>
                  <a:gd name="connsiteX7" fmla="*/ 0 w 2006601"/>
                  <a:gd name="connsiteY7" fmla="*/ 1003301 h 2086954"/>
                  <a:gd name="connsiteX8" fmla="*/ 1003301 w 2006601"/>
                  <a:gd name="connsiteY8" fmla="*/ 0 h 2086954"/>
                  <a:gd name="connsiteX0" fmla="*/ 1003301 w 2006602"/>
                  <a:gd name="connsiteY0" fmla="*/ 0 h 2201600"/>
                  <a:gd name="connsiteX1" fmla="*/ 1003301 w 2006602"/>
                  <a:gd name="connsiteY1" fmla="*/ 0 h 2201600"/>
                  <a:gd name="connsiteX2" fmla="*/ 2006602 w 2006602"/>
                  <a:gd name="connsiteY2" fmla="*/ 1003301 h 2201600"/>
                  <a:gd name="connsiteX3" fmla="*/ 2006601 w 2006602"/>
                  <a:gd name="connsiteY3" fmla="*/ 2086954 h 2201600"/>
                  <a:gd name="connsiteX4" fmla="*/ 2006601 w 2006602"/>
                  <a:gd name="connsiteY4" fmla="*/ 2086954 h 2201600"/>
                  <a:gd name="connsiteX5" fmla="*/ 238125 w 2006602"/>
                  <a:gd name="connsiteY5" fmla="*/ 2201600 h 2201600"/>
                  <a:gd name="connsiteX6" fmla="*/ 0 w 2006602"/>
                  <a:gd name="connsiteY6" fmla="*/ 2086954 h 2201600"/>
                  <a:gd name="connsiteX7" fmla="*/ 0 w 2006602"/>
                  <a:gd name="connsiteY7" fmla="*/ 2086954 h 2201600"/>
                  <a:gd name="connsiteX8" fmla="*/ 0 w 2006602"/>
                  <a:gd name="connsiteY8" fmla="*/ 1003301 h 2201600"/>
                  <a:gd name="connsiteX9" fmla="*/ 1003301 w 2006602"/>
                  <a:gd name="connsiteY9" fmla="*/ 0 h 2201600"/>
                  <a:gd name="connsiteX0" fmla="*/ 1003301 w 2006602"/>
                  <a:gd name="connsiteY0" fmla="*/ 0 h 2201638"/>
                  <a:gd name="connsiteX1" fmla="*/ 1003301 w 2006602"/>
                  <a:gd name="connsiteY1" fmla="*/ 0 h 2201638"/>
                  <a:gd name="connsiteX2" fmla="*/ 2006602 w 2006602"/>
                  <a:gd name="connsiteY2" fmla="*/ 1003301 h 2201638"/>
                  <a:gd name="connsiteX3" fmla="*/ 2006601 w 2006602"/>
                  <a:gd name="connsiteY3" fmla="*/ 2086954 h 2201638"/>
                  <a:gd name="connsiteX4" fmla="*/ 2006601 w 2006602"/>
                  <a:gd name="connsiteY4" fmla="*/ 2086954 h 2201638"/>
                  <a:gd name="connsiteX5" fmla="*/ 1689099 w 2006602"/>
                  <a:gd name="connsiteY5" fmla="*/ 2160325 h 2201638"/>
                  <a:gd name="connsiteX6" fmla="*/ 238125 w 2006602"/>
                  <a:gd name="connsiteY6" fmla="*/ 2201600 h 2201638"/>
                  <a:gd name="connsiteX7" fmla="*/ 0 w 2006602"/>
                  <a:gd name="connsiteY7" fmla="*/ 2086954 h 2201638"/>
                  <a:gd name="connsiteX8" fmla="*/ 0 w 2006602"/>
                  <a:gd name="connsiteY8" fmla="*/ 2086954 h 2201638"/>
                  <a:gd name="connsiteX9" fmla="*/ 0 w 2006602"/>
                  <a:gd name="connsiteY9" fmla="*/ 1003301 h 2201638"/>
                  <a:gd name="connsiteX10" fmla="*/ 1003301 w 2006602"/>
                  <a:gd name="connsiteY10" fmla="*/ 0 h 2201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06602" h="2201638">
                    <a:moveTo>
                      <a:pt x="1003301" y="0"/>
                    </a:moveTo>
                    <a:lnTo>
                      <a:pt x="1003301" y="0"/>
                    </a:lnTo>
                    <a:cubicBezTo>
                      <a:pt x="1557409" y="0"/>
                      <a:pt x="2006602" y="449193"/>
                      <a:pt x="2006602" y="1003301"/>
                    </a:cubicBezTo>
                    <a:cubicBezTo>
                      <a:pt x="2006602" y="1364519"/>
                      <a:pt x="2006601" y="1725736"/>
                      <a:pt x="2006601" y="2086954"/>
                    </a:cubicBezTo>
                    <a:lnTo>
                      <a:pt x="2006601" y="2086954"/>
                    </a:lnTo>
                    <a:cubicBezTo>
                      <a:pt x="1953155" y="2088070"/>
                      <a:pt x="1983845" y="2141217"/>
                      <a:pt x="1689099" y="2160325"/>
                    </a:cubicBezTo>
                    <a:cubicBezTo>
                      <a:pt x="1394353" y="2179433"/>
                      <a:pt x="519112" y="2202716"/>
                      <a:pt x="238125" y="2201600"/>
                    </a:cubicBezTo>
                    <a:lnTo>
                      <a:pt x="0" y="2086954"/>
                    </a:lnTo>
                    <a:lnTo>
                      <a:pt x="0" y="2086954"/>
                    </a:lnTo>
                    <a:lnTo>
                      <a:pt x="0" y="1003301"/>
                    </a:lnTo>
                    <a:cubicBezTo>
                      <a:pt x="0" y="449193"/>
                      <a:pt x="449193" y="0"/>
                      <a:pt x="10033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DEF4F3A8-B53D-4AB9-B904-705B214E2E47}"/>
                  </a:ext>
                </a:extLst>
              </p:cNvPr>
              <p:cNvSpPr/>
              <p:nvPr/>
            </p:nvSpPr>
            <p:spPr>
              <a:xfrm>
                <a:off x="7685895" y="4275542"/>
                <a:ext cx="998862" cy="8494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D7C41992-E512-4081-AEA7-D18D22DC035B}"/>
                  </a:ext>
                </a:extLst>
              </p:cNvPr>
              <p:cNvSpPr/>
              <p:nvPr/>
            </p:nvSpPr>
            <p:spPr>
              <a:xfrm>
                <a:off x="5944741" y="4596376"/>
                <a:ext cx="4624162" cy="2312081"/>
              </a:xfrm>
              <a:custGeom>
                <a:avLst/>
                <a:gdLst>
                  <a:gd name="connsiteX0" fmla="*/ 1408113 w 2816226"/>
                  <a:gd name="connsiteY0" fmla="*/ 0 h 1408113"/>
                  <a:gd name="connsiteX1" fmla="*/ 2816226 w 2816226"/>
                  <a:gd name="connsiteY1" fmla="*/ 1408113 h 1408113"/>
                  <a:gd name="connsiteX2" fmla="*/ 0 w 2816226"/>
                  <a:gd name="connsiteY2" fmla="*/ 1408113 h 1408113"/>
                  <a:gd name="connsiteX3" fmla="*/ 1408113 w 2816226"/>
                  <a:gd name="connsiteY3" fmla="*/ 0 h 140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226" h="1408113">
                    <a:moveTo>
                      <a:pt x="1408113" y="0"/>
                    </a:moveTo>
                    <a:cubicBezTo>
                      <a:pt x="2185792" y="0"/>
                      <a:pt x="2816226" y="630434"/>
                      <a:pt x="2816226" y="1408113"/>
                    </a:cubicBezTo>
                    <a:lnTo>
                      <a:pt x="0" y="1408113"/>
                    </a:lnTo>
                    <a:cubicBezTo>
                      <a:pt x="0" y="630434"/>
                      <a:pt x="630434" y="0"/>
                      <a:pt x="1408113" y="0"/>
                    </a:cubicBezTo>
                    <a:close/>
                  </a:path>
                </a:pathLst>
              </a:custGeom>
              <a:solidFill>
                <a:srgbClr val="367C64"/>
              </a:solidFill>
              <a:ln>
                <a:noFill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id="{22CF4011-0CC2-4033-A068-BF98A33F6187}"/>
                  </a:ext>
                </a:extLst>
              </p:cNvPr>
              <p:cNvSpPr/>
              <p:nvPr/>
            </p:nvSpPr>
            <p:spPr>
              <a:xfrm>
                <a:off x="8185326" y="5030876"/>
                <a:ext cx="91440" cy="1877581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EF244E42-CE4E-43AA-B072-AA236E4019B8}"/>
                  </a:ext>
                </a:extLst>
              </p:cNvPr>
              <p:cNvSpPr/>
              <p:nvPr/>
            </p:nvSpPr>
            <p:spPr>
              <a:xfrm>
                <a:off x="9461464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E562AC59-9DDE-4E74-9FB4-C98015F0645C}"/>
                  </a:ext>
                </a:extLst>
              </p:cNvPr>
              <p:cNvSpPr/>
              <p:nvPr/>
            </p:nvSpPr>
            <p:spPr>
              <a:xfrm>
                <a:off x="6789676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4" name="Block Arc 83">
                <a:extLst>
                  <a:ext uri="{FF2B5EF4-FFF2-40B4-BE49-F238E27FC236}">
                    <a16:creationId xmlns:a16="http://schemas.microsoft.com/office/drawing/2014/main" id="{A859F037-FA84-40AF-BE88-ABB88AFEAF64}"/>
                  </a:ext>
                </a:extLst>
              </p:cNvPr>
              <p:cNvSpPr/>
              <p:nvPr/>
            </p:nvSpPr>
            <p:spPr>
              <a:xfrm rot="18450031">
                <a:off x="6031243" y="5372765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Block Arc 84">
                <a:extLst>
                  <a:ext uri="{FF2B5EF4-FFF2-40B4-BE49-F238E27FC236}">
                    <a16:creationId xmlns:a16="http://schemas.microsoft.com/office/drawing/2014/main" id="{796563DE-D5E2-4F74-8900-97CBD96C3973}"/>
                  </a:ext>
                </a:extLst>
              </p:cNvPr>
              <p:cNvSpPr/>
              <p:nvPr/>
            </p:nvSpPr>
            <p:spPr>
              <a:xfrm rot="3149969" flipH="1">
                <a:off x="8507830" y="5372766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181A7FD-0EB0-4770-AC10-7407300EDCBB}"/>
                  </a:ext>
                </a:extLst>
              </p:cNvPr>
              <p:cNvSpPr/>
              <p:nvPr/>
            </p:nvSpPr>
            <p:spPr>
              <a:xfrm>
                <a:off x="8460720" y="5710193"/>
                <a:ext cx="864238" cy="376041"/>
              </a:xfrm>
              <a:prstGeom prst="rect">
                <a:avLst/>
              </a:prstGeom>
              <a:solidFill>
                <a:srgbClr val="236F5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latin typeface="Montserrat" panose="00000800000000000000" pitchFamily="2" charset="0"/>
                  </a:rPr>
                  <a:t>095</a:t>
                </a: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62183EB-EBA3-41FF-963D-222187C73C24}"/>
                  </a:ext>
                </a:extLst>
              </p:cNvPr>
              <p:cNvSpPr/>
              <p:nvPr/>
            </p:nvSpPr>
            <p:spPr>
              <a:xfrm>
                <a:off x="7352729" y="2416507"/>
                <a:ext cx="1665194" cy="213330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Rectangle: Top Corners Rounded 43">
                <a:extLst>
                  <a:ext uri="{FF2B5EF4-FFF2-40B4-BE49-F238E27FC236}">
                    <a16:creationId xmlns:a16="http://schemas.microsoft.com/office/drawing/2014/main" id="{6F908786-E966-43E2-A85F-BBC33334B1DB}"/>
                  </a:ext>
                </a:extLst>
              </p:cNvPr>
              <p:cNvSpPr/>
              <p:nvPr/>
            </p:nvSpPr>
            <p:spPr>
              <a:xfrm flipV="1">
                <a:off x="7352729" y="2382889"/>
                <a:ext cx="1665194" cy="929699"/>
              </a:xfrm>
              <a:custGeom>
                <a:avLst/>
                <a:gdLst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0 w 1654015"/>
                  <a:gd name="connsiteY6" fmla="*/ 99700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350520 w 1654015"/>
                  <a:gd name="connsiteY6" fmla="*/ 8369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549275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86375 w 1654015"/>
                  <a:gd name="connsiteY4" fmla="*/ 8217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64150 w 1654015"/>
                  <a:gd name="connsiteY4" fmla="*/ 7963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44805 w 1654015"/>
                  <a:gd name="connsiteY7" fmla="*/ 86555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520725 w 1654015"/>
                  <a:gd name="connsiteY0" fmla="*/ 53975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520725 w 1654015"/>
                  <a:gd name="connsiteY9" fmla="*/ 53975 h 968793"/>
                  <a:gd name="connsiteX0" fmla="*/ 526665 w 1659955"/>
                  <a:gd name="connsiteY0" fmla="*/ 5397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5397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60062 h 992330"/>
                  <a:gd name="connsiteX1" fmla="*/ 905797 w 1659955"/>
                  <a:gd name="connsiteY1" fmla="*/ 85762 h 992330"/>
                  <a:gd name="connsiteX2" fmla="*/ 1161455 w 1659955"/>
                  <a:gd name="connsiteY2" fmla="*/ 23537 h 992330"/>
                  <a:gd name="connsiteX3" fmla="*/ 1659955 w 1659955"/>
                  <a:gd name="connsiteY3" fmla="*/ 522037 h 992330"/>
                  <a:gd name="connsiteX4" fmla="*/ 1580580 w 1659955"/>
                  <a:gd name="connsiteY4" fmla="*/ 696687 h 992330"/>
                  <a:gd name="connsiteX5" fmla="*/ 1470090 w 1659955"/>
                  <a:gd name="connsiteY5" fmla="*/ 819877 h 992330"/>
                  <a:gd name="connsiteX6" fmla="*/ 966122 w 1659955"/>
                  <a:gd name="connsiteY6" fmla="*/ 981112 h 992330"/>
                  <a:gd name="connsiteX7" fmla="*/ 555215 w 1659955"/>
                  <a:gd name="connsiteY7" fmla="*/ 972912 h 992330"/>
                  <a:gd name="connsiteX8" fmla="*/ 360270 w 1659955"/>
                  <a:gd name="connsiteY8" fmla="*/ 882742 h 992330"/>
                  <a:gd name="connsiteX9" fmla="*/ 5940 w 1659955"/>
                  <a:gd name="connsiteY9" fmla="*/ 522037 h 992330"/>
                  <a:gd name="connsiteX10" fmla="*/ 146972 w 1659955"/>
                  <a:gd name="connsiteY10" fmla="*/ 139737 h 992330"/>
                  <a:gd name="connsiteX11" fmla="*/ 526665 w 1659955"/>
                  <a:gd name="connsiteY11" fmla="*/ 160062 h 992330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70090 w 1659955"/>
                  <a:gd name="connsiteY5" fmla="*/ 7474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51040 w 1659955"/>
                  <a:gd name="connsiteY5" fmla="*/ 7093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77235 h 909503"/>
                  <a:gd name="connsiteX1" fmla="*/ 905797 w 1659955"/>
                  <a:gd name="connsiteY1" fmla="*/ 2935 h 909503"/>
                  <a:gd name="connsiteX2" fmla="*/ 1265436 w 1659955"/>
                  <a:gd name="connsiteY2" fmla="*/ 166135 h 909503"/>
                  <a:gd name="connsiteX3" fmla="*/ 1659955 w 1659955"/>
                  <a:gd name="connsiteY3" fmla="*/ 439210 h 909503"/>
                  <a:gd name="connsiteX4" fmla="*/ 1561530 w 1659955"/>
                  <a:gd name="connsiteY4" fmla="*/ 578935 h 909503"/>
                  <a:gd name="connsiteX5" fmla="*/ 1451040 w 1659955"/>
                  <a:gd name="connsiteY5" fmla="*/ 698950 h 909503"/>
                  <a:gd name="connsiteX6" fmla="*/ 966122 w 1659955"/>
                  <a:gd name="connsiteY6" fmla="*/ 898285 h 909503"/>
                  <a:gd name="connsiteX7" fmla="*/ 555215 w 1659955"/>
                  <a:gd name="connsiteY7" fmla="*/ 890085 h 909503"/>
                  <a:gd name="connsiteX8" fmla="*/ 360270 w 1659955"/>
                  <a:gd name="connsiteY8" fmla="*/ 799915 h 909503"/>
                  <a:gd name="connsiteX9" fmla="*/ 5940 w 1659955"/>
                  <a:gd name="connsiteY9" fmla="*/ 439210 h 909503"/>
                  <a:gd name="connsiteX10" fmla="*/ 146972 w 1659955"/>
                  <a:gd name="connsiteY10" fmla="*/ 56910 h 909503"/>
                  <a:gd name="connsiteX11" fmla="*/ 526665 w 1659955"/>
                  <a:gd name="connsiteY11" fmla="*/ 77235 h 909503"/>
                  <a:gd name="connsiteX0" fmla="*/ 526665 w 1665194"/>
                  <a:gd name="connsiteY0" fmla="*/ 76647 h 908915"/>
                  <a:gd name="connsiteX1" fmla="*/ 905797 w 1665194"/>
                  <a:gd name="connsiteY1" fmla="*/ 2347 h 908915"/>
                  <a:gd name="connsiteX2" fmla="*/ 1265436 w 1665194"/>
                  <a:gd name="connsiteY2" fmla="*/ 165547 h 908915"/>
                  <a:gd name="connsiteX3" fmla="*/ 1613028 w 1665194"/>
                  <a:gd name="connsiteY3" fmla="*/ 167447 h 908915"/>
                  <a:gd name="connsiteX4" fmla="*/ 1659955 w 1665194"/>
                  <a:gd name="connsiteY4" fmla="*/ 438622 h 908915"/>
                  <a:gd name="connsiteX5" fmla="*/ 1561530 w 1665194"/>
                  <a:gd name="connsiteY5" fmla="*/ 578347 h 908915"/>
                  <a:gd name="connsiteX6" fmla="*/ 1451040 w 1665194"/>
                  <a:gd name="connsiteY6" fmla="*/ 698362 h 908915"/>
                  <a:gd name="connsiteX7" fmla="*/ 966122 w 1665194"/>
                  <a:gd name="connsiteY7" fmla="*/ 897697 h 908915"/>
                  <a:gd name="connsiteX8" fmla="*/ 555215 w 1665194"/>
                  <a:gd name="connsiteY8" fmla="*/ 889497 h 908915"/>
                  <a:gd name="connsiteX9" fmla="*/ 360270 w 1665194"/>
                  <a:gd name="connsiteY9" fmla="*/ 799327 h 908915"/>
                  <a:gd name="connsiteX10" fmla="*/ 5940 w 1665194"/>
                  <a:gd name="connsiteY10" fmla="*/ 438622 h 908915"/>
                  <a:gd name="connsiteX11" fmla="*/ 146972 w 1665194"/>
                  <a:gd name="connsiteY11" fmla="*/ 56322 h 908915"/>
                  <a:gd name="connsiteX12" fmla="*/ 526665 w 1665194"/>
                  <a:gd name="connsiteY12" fmla="*/ 76647 h 908915"/>
                  <a:gd name="connsiteX0" fmla="*/ 526665 w 1665194"/>
                  <a:gd name="connsiteY0" fmla="*/ 97810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97810 h 930078"/>
                  <a:gd name="connsiteX0" fmla="*/ 526665 w 1665194"/>
                  <a:gd name="connsiteY0" fmla="*/ 152579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152579 h 930078"/>
                  <a:gd name="connsiteX0" fmla="*/ 526665 w 1665194"/>
                  <a:gd name="connsiteY0" fmla="*/ 152200 h 929699"/>
                  <a:gd name="connsiteX1" fmla="*/ 655415 w 1665194"/>
                  <a:gd name="connsiteY1" fmla="*/ 80915 h 929699"/>
                  <a:gd name="connsiteX2" fmla="*/ 934372 w 1665194"/>
                  <a:gd name="connsiteY2" fmla="*/ 1699 h 929699"/>
                  <a:gd name="connsiteX3" fmla="*/ 1265436 w 1665194"/>
                  <a:gd name="connsiteY3" fmla="*/ 186331 h 929699"/>
                  <a:gd name="connsiteX4" fmla="*/ 1613028 w 1665194"/>
                  <a:gd name="connsiteY4" fmla="*/ 188231 h 929699"/>
                  <a:gd name="connsiteX5" fmla="*/ 1659955 w 1665194"/>
                  <a:gd name="connsiteY5" fmla="*/ 459406 h 929699"/>
                  <a:gd name="connsiteX6" fmla="*/ 1561530 w 1665194"/>
                  <a:gd name="connsiteY6" fmla="*/ 599131 h 929699"/>
                  <a:gd name="connsiteX7" fmla="*/ 1451040 w 1665194"/>
                  <a:gd name="connsiteY7" fmla="*/ 719146 h 929699"/>
                  <a:gd name="connsiteX8" fmla="*/ 966122 w 1665194"/>
                  <a:gd name="connsiteY8" fmla="*/ 918481 h 929699"/>
                  <a:gd name="connsiteX9" fmla="*/ 555215 w 1665194"/>
                  <a:gd name="connsiteY9" fmla="*/ 910281 h 929699"/>
                  <a:gd name="connsiteX10" fmla="*/ 360270 w 1665194"/>
                  <a:gd name="connsiteY10" fmla="*/ 820111 h 929699"/>
                  <a:gd name="connsiteX11" fmla="*/ 5940 w 1665194"/>
                  <a:gd name="connsiteY11" fmla="*/ 459406 h 929699"/>
                  <a:gd name="connsiteX12" fmla="*/ 146972 w 1665194"/>
                  <a:gd name="connsiteY12" fmla="*/ 77106 h 929699"/>
                  <a:gd name="connsiteX13" fmla="*/ 526665 w 1665194"/>
                  <a:gd name="connsiteY13" fmla="*/ 152200 h 92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5194" h="929699">
                    <a:moveTo>
                      <a:pt x="526665" y="152200"/>
                    </a:moveTo>
                    <a:cubicBezTo>
                      <a:pt x="616168" y="157201"/>
                      <a:pt x="587464" y="105999"/>
                      <a:pt x="655415" y="80915"/>
                    </a:cubicBezTo>
                    <a:cubicBezTo>
                      <a:pt x="723366" y="55832"/>
                      <a:pt x="837464" y="-11505"/>
                      <a:pt x="934372" y="1699"/>
                    </a:cubicBezTo>
                    <a:cubicBezTo>
                      <a:pt x="1031280" y="14903"/>
                      <a:pt x="1149945" y="149686"/>
                      <a:pt x="1265436" y="186331"/>
                    </a:cubicBezTo>
                    <a:cubicBezTo>
                      <a:pt x="1380927" y="222976"/>
                      <a:pt x="1547275" y="142719"/>
                      <a:pt x="1613028" y="188231"/>
                    </a:cubicBezTo>
                    <a:cubicBezTo>
                      <a:pt x="1678781" y="233743"/>
                      <a:pt x="1666157" y="400051"/>
                      <a:pt x="1659955" y="459406"/>
                    </a:cubicBezTo>
                    <a:lnTo>
                      <a:pt x="1561530" y="599131"/>
                    </a:lnTo>
                    <a:lnTo>
                      <a:pt x="1451040" y="719146"/>
                    </a:lnTo>
                    <a:cubicBezTo>
                      <a:pt x="1345455" y="760200"/>
                      <a:pt x="1118601" y="892975"/>
                      <a:pt x="966122" y="918481"/>
                    </a:cubicBezTo>
                    <a:cubicBezTo>
                      <a:pt x="813643" y="943987"/>
                      <a:pt x="654603" y="919268"/>
                      <a:pt x="555215" y="910281"/>
                    </a:cubicBezTo>
                    <a:lnTo>
                      <a:pt x="360270" y="820111"/>
                    </a:lnTo>
                    <a:cubicBezTo>
                      <a:pt x="360270" y="653944"/>
                      <a:pt x="5940" y="625573"/>
                      <a:pt x="5940" y="459406"/>
                    </a:cubicBezTo>
                    <a:cubicBezTo>
                      <a:pt x="-23260" y="341922"/>
                      <a:pt x="60185" y="151193"/>
                      <a:pt x="146972" y="77106"/>
                    </a:cubicBezTo>
                    <a:cubicBezTo>
                      <a:pt x="233759" y="3019"/>
                      <a:pt x="363934" y="177917"/>
                      <a:pt x="526665" y="15220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A457F0E-4CB8-44FA-8F49-17F328CD3468}"/>
                </a:ext>
              </a:extLst>
            </p:cNvPr>
            <p:cNvGrpSpPr/>
            <p:nvPr/>
          </p:nvGrpSpPr>
          <p:grpSpPr>
            <a:xfrm>
              <a:off x="7594515" y="4850348"/>
              <a:ext cx="763163" cy="580831"/>
              <a:chOff x="5396745" y="1326911"/>
              <a:chExt cx="1380780" cy="1050890"/>
            </a:xfrm>
          </p:grpSpPr>
          <p:sp>
            <p:nvSpPr>
              <p:cNvPr id="100" name="Block Arc 99">
                <a:extLst>
                  <a:ext uri="{FF2B5EF4-FFF2-40B4-BE49-F238E27FC236}">
                    <a16:creationId xmlns:a16="http://schemas.microsoft.com/office/drawing/2014/main" id="{B08D962B-1A51-470B-8D35-7AF29005D130}"/>
                  </a:ext>
                </a:extLst>
              </p:cNvPr>
              <p:cNvSpPr/>
              <p:nvPr/>
            </p:nvSpPr>
            <p:spPr>
              <a:xfrm>
                <a:off x="6219788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Block Arc 100">
                <a:extLst>
                  <a:ext uri="{FF2B5EF4-FFF2-40B4-BE49-F238E27FC236}">
                    <a16:creationId xmlns:a16="http://schemas.microsoft.com/office/drawing/2014/main" id="{2E9E6B63-F1B1-429F-8796-A587493D29C0}"/>
                  </a:ext>
                </a:extLst>
              </p:cNvPr>
              <p:cNvSpPr/>
              <p:nvPr/>
            </p:nvSpPr>
            <p:spPr>
              <a:xfrm>
                <a:off x="5396745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Oval 18">
                <a:extLst>
                  <a:ext uri="{FF2B5EF4-FFF2-40B4-BE49-F238E27FC236}">
                    <a16:creationId xmlns:a16="http://schemas.microsoft.com/office/drawing/2014/main" id="{42D98DFE-0FA3-4E2B-96F9-6714F6011BDD}"/>
                  </a:ext>
                </a:extLst>
              </p:cNvPr>
              <p:cNvSpPr/>
              <p:nvPr/>
            </p:nvSpPr>
            <p:spPr>
              <a:xfrm>
                <a:off x="5396745" y="1497144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151D0017-6E0E-4379-ABC0-4C6BB32E0B48}"/>
                  </a:ext>
                </a:extLst>
              </p:cNvPr>
              <p:cNvSpPr/>
              <p:nvPr/>
            </p:nvSpPr>
            <p:spPr>
              <a:xfrm>
                <a:off x="5531597" y="1503171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2DE36E32-9C51-4767-8462-9CDBD80A87EF}"/>
                  </a:ext>
                </a:extLst>
              </p:cNvPr>
              <p:cNvSpPr/>
              <p:nvPr/>
            </p:nvSpPr>
            <p:spPr>
              <a:xfrm>
                <a:off x="5856457" y="2092375"/>
                <a:ext cx="479075" cy="28542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F2CC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Oval 18">
                <a:extLst>
                  <a:ext uri="{FF2B5EF4-FFF2-40B4-BE49-F238E27FC236}">
                    <a16:creationId xmlns:a16="http://schemas.microsoft.com/office/drawing/2014/main" id="{5B7D14D1-DB97-4623-84A3-8157E3AD1A8F}"/>
                  </a:ext>
                </a:extLst>
              </p:cNvPr>
              <p:cNvSpPr/>
              <p:nvPr/>
            </p:nvSpPr>
            <p:spPr>
              <a:xfrm flipH="1">
                <a:off x="6181745" y="1494360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482CD67C-6AF3-4E59-AC03-784DB7C8422D}"/>
                  </a:ext>
                </a:extLst>
              </p:cNvPr>
              <p:cNvSpPr/>
              <p:nvPr/>
            </p:nvSpPr>
            <p:spPr>
              <a:xfrm flipH="1">
                <a:off x="6335533" y="1500387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85431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839A9BA-7047-40F5-8BCE-C2E94C80CBEC}"/>
              </a:ext>
            </a:extLst>
          </p:cNvPr>
          <p:cNvGrpSpPr/>
          <p:nvPr/>
        </p:nvGrpSpPr>
        <p:grpSpPr>
          <a:xfrm>
            <a:off x="1152831" y="4396252"/>
            <a:ext cx="2404507" cy="245698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BF57EA0-C273-439D-AFC2-3AB1926FFF28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0610D94-7E57-4F8B-866A-E8F002FB4D16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E012788-F461-4881-8D1E-5C6A7E0057DE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C3D2C11-0DF8-49B2-B0E6-D7425D045DAD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745E817-ECE9-4827-9502-DCB259B8AB15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AAA87D-0845-41A2-8640-C6CB9DD1EACE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D22007-08BB-448B-A96F-E1E5AF23CB8E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485613D-158D-450B-B2AA-3F198435CD3C}"/>
              </a:ext>
            </a:extLst>
          </p:cNvPr>
          <p:cNvGrpSpPr/>
          <p:nvPr/>
        </p:nvGrpSpPr>
        <p:grpSpPr>
          <a:xfrm>
            <a:off x="4904123" y="4396252"/>
            <a:ext cx="2404507" cy="245698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BBCBB34-99B5-469D-8034-9D605435AD16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E4E1E3C-C282-4D8C-B054-1246F5CB417C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26AB81B-52AB-4A90-B3A3-A91D862A8D7B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B6808A77-320F-43C3-BF37-6C345C94A973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C25FC85-2785-4916-A889-99196E3A2C07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3C4C0C9-A758-462A-916F-D12E0AC19615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F306D578-9521-4981-9658-C67708836659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triangl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D91B0C9-2EDB-4B3F-AFF7-61074580837B}"/>
              </a:ext>
            </a:extLst>
          </p:cNvPr>
          <p:cNvGrpSpPr/>
          <p:nvPr/>
        </p:nvGrpSpPr>
        <p:grpSpPr>
          <a:xfrm>
            <a:off x="8634662" y="4422489"/>
            <a:ext cx="2404507" cy="245698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F0E7F4C-016E-4DAF-9D35-6BE2C70EB347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B2E60DC-9A68-4E37-BE9A-840CF7A9D90B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2BD228B-FBB3-4ADC-B08B-2F080E85BECB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CDABCB03-4EEF-42E5-96EF-A98194834DCD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4B58494-3B43-4088-B5C1-3F12CD3D18BD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55FF4E0-0835-466F-BF51-03BD9A395D16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EE60BEA-758A-4412-A5AD-342BE2B918AA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9ABE83EE-D031-461B-B0C4-290E56322BC3}"/>
              </a:ext>
            </a:extLst>
          </p:cNvPr>
          <p:cNvSpPr txBox="1"/>
          <p:nvPr/>
        </p:nvSpPr>
        <p:spPr>
          <a:xfrm>
            <a:off x="2595960" y="1179559"/>
            <a:ext cx="7302521" cy="335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Montserrat SemiBold" panose="00000700000000000000" pitchFamily="2" charset="0"/>
              </a:rPr>
              <a:t>Develop leadership skills that align with the 4-way test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Montserrat SemiBold" panose="00000700000000000000" pitchFamily="2" charset="0"/>
              </a:rPr>
              <a:t>Enhance leadership abilities to drive community service initiatives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Montserrat SemiBold" panose="00000700000000000000" pitchFamily="2" charset="0"/>
              </a:rPr>
              <a:t>Foster collaboration and networking among clubs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EB17CD-2B22-46A2-966A-B35DA433CB7A}"/>
              </a:ext>
            </a:extLst>
          </p:cNvPr>
          <p:cNvSpPr txBox="1"/>
          <p:nvPr/>
        </p:nvSpPr>
        <p:spPr>
          <a:xfrm>
            <a:off x="3528908" y="184745"/>
            <a:ext cx="51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B01C2A"/>
                </a:solidFill>
                <a:latin typeface="Montserrat SemiBold" panose="00000700000000000000" pitchFamily="2" charset="0"/>
              </a:rPr>
              <a:t>Program Objectives</a:t>
            </a:r>
          </a:p>
        </p:txBody>
      </p:sp>
    </p:spTree>
    <p:extLst>
      <p:ext uri="{BB962C8B-B14F-4D97-AF65-F5344CB8AC3E}">
        <p14:creationId xmlns:p14="http://schemas.microsoft.com/office/powerpoint/2010/main" val="70819682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839A9BA-7047-40F5-8BCE-C2E94C80CBEC}"/>
              </a:ext>
            </a:extLst>
          </p:cNvPr>
          <p:cNvGrpSpPr/>
          <p:nvPr/>
        </p:nvGrpSpPr>
        <p:grpSpPr>
          <a:xfrm>
            <a:off x="382122" y="214322"/>
            <a:ext cx="2404507" cy="245698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BF57EA0-C273-439D-AFC2-3AB1926FFF28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0610D94-7E57-4F8B-866A-E8F002FB4D16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E012788-F461-4881-8D1E-5C6A7E0057DE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C3D2C11-0DF8-49B2-B0E6-D7425D045DAD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745E817-ECE9-4827-9502-DCB259B8AB15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AAA87D-0845-41A2-8640-C6CB9DD1EACE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D22007-08BB-448B-A96F-E1E5AF23CB8E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485613D-158D-450B-B2AA-3F198435CD3C}"/>
              </a:ext>
            </a:extLst>
          </p:cNvPr>
          <p:cNvGrpSpPr/>
          <p:nvPr/>
        </p:nvGrpSpPr>
        <p:grpSpPr>
          <a:xfrm>
            <a:off x="3423730" y="2207741"/>
            <a:ext cx="2404507" cy="245698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BBCBB34-99B5-469D-8034-9D605435AD16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E4E1E3C-C282-4D8C-B054-1246F5CB417C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26AB81B-52AB-4A90-B3A3-A91D862A8D7B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B6808A77-320F-43C3-BF37-6C345C94A973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C25FC85-2785-4916-A889-99196E3A2C07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3C4C0C9-A758-462A-916F-D12E0AC19615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F306D578-9521-4981-9658-C67708836659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triangl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D91B0C9-2EDB-4B3F-AFF7-61074580837B}"/>
              </a:ext>
            </a:extLst>
          </p:cNvPr>
          <p:cNvGrpSpPr/>
          <p:nvPr/>
        </p:nvGrpSpPr>
        <p:grpSpPr>
          <a:xfrm>
            <a:off x="6432349" y="4326666"/>
            <a:ext cx="2404507" cy="245698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F0E7F4C-016E-4DAF-9D35-6BE2C70EB347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B2E60DC-9A68-4E37-BE9A-840CF7A9D90B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2BD228B-FBB3-4ADC-B08B-2F080E85BECB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CDABCB03-4EEF-42E5-96EF-A98194834DCD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4B58494-3B43-4088-B5C1-3F12CD3D18BD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55FF4E0-0835-466F-BF51-03BD9A395D16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EE60BEA-758A-4412-A5AD-342BE2B918AA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4F0DD2B-1A31-4CBE-ACE1-AA429C5751A2}"/>
              </a:ext>
            </a:extLst>
          </p:cNvPr>
          <p:cNvSpPr txBox="1"/>
          <p:nvPr/>
        </p:nvSpPr>
        <p:spPr>
          <a:xfrm>
            <a:off x="415111" y="4201159"/>
            <a:ext cx="31400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B01C2A"/>
                </a:solidFill>
              </a:rPr>
              <a:t>Courses Catalogs</a:t>
            </a:r>
            <a:endParaRPr lang="en-UG" sz="5400" b="1" dirty="0">
              <a:solidFill>
                <a:srgbClr val="B01C2A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7A5F263-EDBA-47D5-A9FF-0AAB0CEEA9D7}"/>
              </a:ext>
            </a:extLst>
          </p:cNvPr>
          <p:cNvSpPr txBox="1"/>
          <p:nvPr/>
        </p:nvSpPr>
        <p:spPr>
          <a:xfrm>
            <a:off x="2786629" y="358770"/>
            <a:ext cx="4538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B01C2A"/>
                </a:solidFill>
              </a:rPr>
              <a:t>About Rotary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B01C2A"/>
                </a:solidFill>
              </a:rPr>
              <a:t>Club Leadership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B01C2A"/>
                </a:solidFill>
              </a:rPr>
              <a:t>District Leadership</a:t>
            </a:r>
            <a:endParaRPr lang="en-UG" sz="2800" b="1" dirty="0">
              <a:solidFill>
                <a:srgbClr val="B01C2A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B0AA49-FE88-4FEB-BD4C-7766A54FCD2B}"/>
              </a:ext>
            </a:extLst>
          </p:cNvPr>
          <p:cNvSpPr txBox="1"/>
          <p:nvPr/>
        </p:nvSpPr>
        <p:spPr>
          <a:xfrm>
            <a:off x="5677009" y="2314307"/>
            <a:ext cx="4538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B01C2A"/>
                </a:solidFill>
              </a:rPr>
              <a:t>General Courses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B01C2A"/>
                </a:solidFill>
              </a:rPr>
              <a:t>The Rotary Foundation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B01C2A"/>
                </a:solidFill>
              </a:rPr>
              <a:t>Professional Development</a:t>
            </a:r>
            <a:endParaRPr lang="en-UG" sz="2800" b="1" dirty="0">
              <a:solidFill>
                <a:srgbClr val="B01C2A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8D591A-C8AB-4A67-8771-44811F220135}"/>
              </a:ext>
            </a:extLst>
          </p:cNvPr>
          <p:cNvSpPr txBox="1"/>
          <p:nvPr/>
        </p:nvSpPr>
        <p:spPr>
          <a:xfrm>
            <a:off x="8581069" y="4298830"/>
            <a:ext cx="4538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B01C2A"/>
                </a:solidFill>
              </a:rPr>
              <a:t>Public Image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B01C2A"/>
                </a:solidFill>
              </a:rPr>
              <a:t>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B01C2A"/>
                </a:solidFill>
              </a:rPr>
              <a:t>Membership</a:t>
            </a:r>
          </a:p>
        </p:txBody>
      </p:sp>
    </p:spTree>
    <p:extLst>
      <p:ext uri="{BB962C8B-B14F-4D97-AF65-F5344CB8AC3E}">
        <p14:creationId xmlns:p14="http://schemas.microsoft.com/office/powerpoint/2010/main" val="215451514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F0DD2B-1A31-4CBE-ACE1-AA429C5751A2}"/>
              </a:ext>
            </a:extLst>
          </p:cNvPr>
          <p:cNvSpPr txBox="1"/>
          <p:nvPr/>
        </p:nvSpPr>
        <p:spPr>
          <a:xfrm>
            <a:off x="8343978" y="200395"/>
            <a:ext cx="31400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367C64"/>
                </a:solidFill>
              </a:rPr>
              <a:t>Popular Courses</a:t>
            </a:r>
            <a:endParaRPr lang="en-UG" sz="5400" b="1" dirty="0">
              <a:solidFill>
                <a:srgbClr val="367C64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7A5F263-EDBA-47D5-A9FF-0AAB0CEEA9D7}"/>
              </a:ext>
            </a:extLst>
          </p:cNvPr>
          <p:cNvSpPr txBox="1"/>
          <p:nvPr/>
        </p:nvSpPr>
        <p:spPr>
          <a:xfrm>
            <a:off x="2786629" y="358770"/>
            <a:ext cx="45385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67C64"/>
                </a:solidFill>
              </a:rPr>
              <a:t>Fundraising Basics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67C64"/>
                </a:solidFill>
              </a:rPr>
              <a:t>Promoting Rotary on Social Media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67C64"/>
                </a:solidFill>
              </a:rPr>
              <a:t>Minimizing Risk</a:t>
            </a:r>
            <a:endParaRPr lang="en-UG" sz="2800" b="1" dirty="0">
              <a:solidFill>
                <a:srgbClr val="367C64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B0AA49-FE88-4FEB-BD4C-7766A54FCD2B}"/>
              </a:ext>
            </a:extLst>
          </p:cNvPr>
          <p:cNvSpPr txBox="1"/>
          <p:nvPr/>
        </p:nvSpPr>
        <p:spPr>
          <a:xfrm>
            <a:off x="2783852" y="4925693"/>
            <a:ext cx="58826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67C64"/>
                </a:solidFill>
              </a:rPr>
              <a:t>Leading Effective Committees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67C64"/>
                </a:solidFill>
              </a:rPr>
              <a:t>Strategies for Attracting New Members</a:t>
            </a:r>
            <a:endParaRPr lang="en-UG" sz="2800" b="1" dirty="0">
              <a:solidFill>
                <a:srgbClr val="367C64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8D591A-C8AB-4A67-8771-44811F220135}"/>
              </a:ext>
            </a:extLst>
          </p:cNvPr>
          <p:cNvSpPr txBox="1"/>
          <p:nvPr/>
        </p:nvSpPr>
        <p:spPr>
          <a:xfrm>
            <a:off x="8860431" y="2458432"/>
            <a:ext cx="33315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67C64"/>
                </a:solidFill>
              </a:rPr>
              <a:t>The Power of Giving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67C64"/>
                </a:solidFill>
              </a:rPr>
              <a:t>Managing Club Business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67C64"/>
                </a:solidFill>
              </a:rPr>
              <a:t>Rotary Foundation Basics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268FECA-9BDE-4AE1-A92B-75D58508D022}"/>
              </a:ext>
            </a:extLst>
          </p:cNvPr>
          <p:cNvGrpSpPr/>
          <p:nvPr/>
        </p:nvGrpSpPr>
        <p:grpSpPr>
          <a:xfrm>
            <a:off x="378553" y="4072100"/>
            <a:ext cx="2627101" cy="2599240"/>
            <a:chOff x="3013584" y="4281242"/>
            <a:chExt cx="2627101" cy="259924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89D5039-E635-4225-83A2-78451B379BD5}"/>
                </a:ext>
              </a:extLst>
            </p:cNvPr>
            <p:cNvGrpSpPr/>
            <p:nvPr/>
          </p:nvGrpSpPr>
          <p:grpSpPr>
            <a:xfrm>
              <a:off x="3013584" y="4281242"/>
              <a:ext cx="2627101" cy="2599240"/>
              <a:chOff x="5944741" y="2348175"/>
              <a:chExt cx="4624162" cy="4575124"/>
            </a:xfrm>
          </p:grpSpPr>
          <p:sp>
            <p:nvSpPr>
              <p:cNvPr id="43" name="Rectangle: Top Corners Rounded 40">
                <a:extLst>
                  <a:ext uri="{FF2B5EF4-FFF2-40B4-BE49-F238E27FC236}">
                    <a16:creationId xmlns:a16="http://schemas.microsoft.com/office/drawing/2014/main" id="{9AFAC7EE-8025-44D6-BC3D-DAD4DF8FA1B8}"/>
                  </a:ext>
                </a:extLst>
              </p:cNvPr>
              <p:cNvSpPr/>
              <p:nvPr/>
            </p:nvSpPr>
            <p:spPr>
              <a:xfrm>
                <a:off x="7188201" y="2348175"/>
                <a:ext cx="2006602" cy="2201638"/>
              </a:xfrm>
              <a:custGeom>
                <a:avLst/>
                <a:gdLst>
                  <a:gd name="connsiteX0" fmla="*/ 1003301 w 2006601"/>
                  <a:gd name="connsiteY0" fmla="*/ 0 h 2086954"/>
                  <a:gd name="connsiteX1" fmla="*/ 1003301 w 2006601"/>
                  <a:gd name="connsiteY1" fmla="*/ 0 h 2086954"/>
                  <a:gd name="connsiteX2" fmla="*/ 2006602 w 2006601"/>
                  <a:gd name="connsiteY2" fmla="*/ 1003301 h 2086954"/>
                  <a:gd name="connsiteX3" fmla="*/ 2006601 w 2006601"/>
                  <a:gd name="connsiteY3" fmla="*/ 2086954 h 2086954"/>
                  <a:gd name="connsiteX4" fmla="*/ 2006601 w 2006601"/>
                  <a:gd name="connsiteY4" fmla="*/ 2086954 h 2086954"/>
                  <a:gd name="connsiteX5" fmla="*/ 0 w 2006601"/>
                  <a:gd name="connsiteY5" fmla="*/ 2086954 h 2086954"/>
                  <a:gd name="connsiteX6" fmla="*/ 0 w 2006601"/>
                  <a:gd name="connsiteY6" fmla="*/ 2086954 h 2086954"/>
                  <a:gd name="connsiteX7" fmla="*/ 0 w 2006601"/>
                  <a:gd name="connsiteY7" fmla="*/ 1003301 h 2086954"/>
                  <a:gd name="connsiteX8" fmla="*/ 1003301 w 2006601"/>
                  <a:gd name="connsiteY8" fmla="*/ 0 h 2086954"/>
                  <a:gd name="connsiteX0" fmla="*/ 1003301 w 2006602"/>
                  <a:gd name="connsiteY0" fmla="*/ 0 h 2201600"/>
                  <a:gd name="connsiteX1" fmla="*/ 1003301 w 2006602"/>
                  <a:gd name="connsiteY1" fmla="*/ 0 h 2201600"/>
                  <a:gd name="connsiteX2" fmla="*/ 2006602 w 2006602"/>
                  <a:gd name="connsiteY2" fmla="*/ 1003301 h 2201600"/>
                  <a:gd name="connsiteX3" fmla="*/ 2006601 w 2006602"/>
                  <a:gd name="connsiteY3" fmla="*/ 2086954 h 2201600"/>
                  <a:gd name="connsiteX4" fmla="*/ 2006601 w 2006602"/>
                  <a:gd name="connsiteY4" fmla="*/ 2086954 h 2201600"/>
                  <a:gd name="connsiteX5" fmla="*/ 238125 w 2006602"/>
                  <a:gd name="connsiteY5" fmla="*/ 2201600 h 2201600"/>
                  <a:gd name="connsiteX6" fmla="*/ 0 w 2006602"/>
                  <a:gd name="connsiteY6" fmla="*/ 2086954 h 2201600"/>
                  <a:gd name="connsiteX7" fmla="*/ 0 w 2006602"/>
                  <a:gd name="connsiteY7" fmla="*/ 2086954 h 2201600"/>
                  <a:gd name="connsiteX8" fmla="*/ 0 w 2006602"/>
                  <a:gd name="connsiteY8" fmla="*/ 1003301 h 2201600"/>
                  <a:gd name="connsiteX9" fmla="*/ 1003301 w 2006602"/>
                  <a:gd name="connsiteY9" fmla="*/ 0 h 2201600"/>
                  <a:gd name="connsiteX0" fmla="*/ 1003301 w 2006602"/>
                  <a:gd name="connsiteY0" fmla="*/ 0 h 2201638"/>
                  <a:gd name="connsiteX1" fmla="*/ 1003301 w 2006602"/>
                  <a:gd name="connsiteY1" fmla="*/ 0 h 2201638"/>
                  <a:gd name="connsiteX2" fmla="*/ 2006602 w 2006602"/>
                  <a:gd name="connsiteY2" fmla="*/ 1003301 h 2201638"/>
                  <a:gd name="connsiteX3" fmla="*/ 2006601 w 2006602"/>
                  <a:gd name="connsiteY3" fmla="*/ 2086954 h 2201638"/>
                  <a:gd name="connsiteX4" fmla="*/ 2006601 w 2006602"/>
                  <a:gd name="connsiteY4" fmla="*/ 2086954 h 2201638"/>
                  <a:gd name="connsiteX5" fmla="*/ 1689099 w 2006602"/>
                  <a:gd name="connsiteY5" fmla="*/ 2160325 h 2201638"/>
                  <a:gd name="connsiteX6" fmla="*/ 238125 w 2006602"/>
                  <a:gd name="connsiteY6" fmla="*/ 2201600 h 2201638"/>
                  <a:gd name="connsiteX7" fmla="*/ 0 w 2006602"/>
                  <a:gd name="connsiteY7" fmla="*/ 2086954 h 2201638"/>
                  <a:gd name="connsiteX8" fmla="*/ 0 w 2006602"/>
                  <a:gd name="connsiteY8" fmla="*/ 2086954 h 2201638"/>
                  <a:gd name="connsiteX9" fmla="*/ 0 w 2006602"/>
                  <a:gd name="connsiteY9" fmla="*/ 1003301 h 2201638"/>
                  <a:gd name="connsiteX10" fmla="*/ 1003301 w 2006602"/>
                  <a:gd name="connsiteY10" fmla="*/ 0 h 2201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06602" h="2201638">
                    <a:moveTo>
                      <a:pt x="1003301" y="0"/>
                    </a:moveTo>
                    <a:lnTo>
                      <a:pt x="1003301" y="0"/>
                    </a:lnTo>
                    <a:cubicBezTo>
                      <a:pt x="1557409" y="0"/>
                      <a:pt x="2006602" y="449193"/>
                      <a:pt x="2006602" y="1003301"/>
                    </a:cubicBezTo>
                    <a:cubicBezTo>
                      <a:pt x="2006602" y="1364519"/>
                      <a:pt x="2006601" y="1725736"/>
                      <a:pt x="2006601" y="2086954"/>
                    </a:cubicBezTo>
                    <a:lnTo>
                      <a:pt x="2006601" y="2086954"/>
                    </a:lnTo>
                    <a:cubicBezTo>
                      <a:pt x="1953155" y="2088070"/>
                      <a:pt x="1983845" y="2141217"/>
                      <a:pt x="1689099" y="2160325"/>
                    </a:cubicBezTo>
                    <a:cubicBezTo>
                      <a:pt x="1394353" y="2179433"/>
                      <a:pt x="519112" y="2202716"/>
                      <a:pt x="238125" y="2201600"/>
                    </a:cubicBezTo>
                    <a:lnTo>
                      <a:pt x="0" y="2086954"/>
                    </a:lnTo>
                    <a:lnTo>
                      <a:pt x="0" y="2086954"/>
                    </a:lnTo>
                    <a:lnTo>
                      <a:pt x="0" y="1003301"/>
                    </a:lnTo>
                    <a:cubicBezTo>
                      <a:pt x="0" y="449193"/>
                      <a:pt x="449193" y="0"/>
                      <a:pt x="10033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36A5B2C-EF80-4B33-9405-4E5223CA87E6}"/>
                  </a:ext>
                </a:extLst>
              </p:cNvPr>
              <p:cNvSpPr/>
              <p:nvPr/>
            </p:nvSpPr>
            <p:spPr>
              <a:xfrm>
                <a:off x="7685895" y="4275542"/>
                <a:ext cx="998862" cy="8494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76E4F0D-4786-47A1-945A-DA61428B654B}"/>
                  </a:ext>
                </a:extLst>
              </p:cNvPr>
              <p:cNvSpPr/>
              <p:nvPr/>
            </p:nvSpPr>
            <p:spPr>
              <a:xfrm>
                <a:off x="5944741" y="4596376"/>
                <a:ext cx="4624162" cy="2312081"/>
              </a:xfrm>
              <a:custGeom>
                <a:avLst/>
                <a:gdLst>
                  <a:gd name="connsiteX0" fmla="*/ 1408113 w 2816226"/>
                  <a:gd name="connsiteY0" fmla="*/ 0 h 1408113"/>
                  <a:gd name="connsiteX1" fmla="*/ 2816226 w 2816226"/>
                  <a:gd name="connsiteY1" fmla="*/ 1408113 h 1408113"/>
                  <a:gd name="connsiteX2" fmla="*/ 0 w 2816226"/>
                  <a:gd name="connsiteY2" fmla="*/ 1408113 h 1408113"/>
                  <a:gd name="connsiteX3" fmla="*/ 1408113 w 2816226"/>
                  <a:gd name="connsiteY3" fmla="*/ 0 h 140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226" h="1408113">
                    <a:moveTo>
                      <a:pt x="1408113" y="0"/>
                    </a:moveTo>
                    <a:cubicBezTo>
                      <a:pt x="2185792" y="0"/>
                      <a:pt x="2816226" y="630434"/>
                      <a:pt x="2816226" y="1408113"/>
                    </a:cubicBezTo>
                    <a:lnTo>
                      <a:pt x="0" y="1408113"/>
                    </a:lnTo>
                    <a:cubicBezTo>
                      <a:pt x="0" y="630434"/>
                      <a:pt x="630434" y="0"/>
                      <a:pt x="1408113" y="0"/>
                    </a:cubicBezTo>
                    <a:close/>
                  </a:path>
                </a:pathLst>
              </a:custGeom>
              <a:solidFill>
                <a:srgbClr val="367C64"/>
              </a:solidFill>
              <a:ln>
                <a:noFill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60441291-F144-4758-AF5A-C0DCB2142274}"/>
                  </a:ext>
                </a:extLst>
              </p:cNvPr>
              <p:cNvSpPr/>
              <p:nvPr/>
            </p:nvSpPr>
            <p:spPr>
              <a:xfrm>
                <a:off x="8185326" y="5030876"/>
                <a:ext cx="91440" cy="1877581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F5E5989C-241A-4C64-A406-C3CC571386FE}"/>
                  </a:ext>
                </a:extLst>
              </p:cNvPr>
              <p:cNvSpPr/>
              <p:nvPr/>
            </p:nvSpPr>
            <p:spPr>
              <a:xfrm>
                <a:off x="9461464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86EC8F11-D0A9-4EBD-845B-AAB8DA275C5E}"/>
                  </a:ext>
                </a:extLst>
              </p:cNvPr>
              <p:cNvSpPr/>
              <p:nvPr/>
            </p:nvSpPr>
            <p:spPr>
              <a:xfrm>
                <a:off x="6789676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5" name="Block Arc 64">
                <a:extLst>
                  <a:ext uri="{FF2B5EF4-FFF2-40B4-BE49-F238E27FC236}">
                    <a16:creationId xmlns:a16="http://schemas.microsoft.com/office/drawing/2014/main" id="{8B99E4F5-9CD2-4A80-97B6-D401174B7BAB}"/>
                  </a:ext>
                </a:extLst>
              </p:cNvPr>
              <p:cNvSpPr/>
              <p:nvPr/>
            </p:nvSpPr>
            <p:spPr>
              <a:xfrm rot="18450031">
                <a:off x="6031243" y="5372765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Block Arc 65">
                <a:extLst>
                  <a:ext uri="{FF2B5EF4-FFF2-40B4-BE49-F238E27FC236}">
                    <a16:creationId xmlns:a16="http://schemas.microsoft.com/office/drawing/2014/main" id="{B0CF1742-4BF3-4311-9493-3F7382A4BFC4}"/>
                  </a:ext>
                </a:extLst>
              </p:cNvPr>
              <p:cNvSpPr/>
              <p:nvPr/>
            </p:nvSpPr>
            <p:spPr>
              <a:xfrm rot="3149969" flipH="1">
                <a:off x="8507830" y="5372766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929533A-F295-4D02-A8DE-F8ECD4643C0B}"/>
                  </a:ext>
                </a:extLst>
              </p:cNvPr>
              <p:cNvSpPr/>
              <p:nvPr/>
            </p:nvSpPr>
            <p:spPr>
              <a:xfrm>
                <a:off x="8465805" y="5710193"/>
                <a:ext cx="859153" cy="376041"/>
              </a:xfrm>
              <a:prstGeom prst="rect">
                <a:avLst/>
              </a:prstGeom>
              <a:solidFill>
                <a:srgbClr val="236F5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latin typeface="Montserrat" panose="00000800000000000000" pitchFamily="2" charset="0"/>
                  </a:rPr>
                  <a:t>001</a:t>
                </a:r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9EE77046-1551-4309-87AB-5CDD9CB495F7}"/>
                  </a:ext>
                </a:extLst>
              </p:cNvPr>
              <p:cNvSpPr/>
              <p:nvPr/>
            </p:nvSpPr>
            <p:spPr>
              <a:xfrm>
                <a:off x="7352729" y="2416507"/>
                <a:ext cx="1665194" cy="213330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Rectangle: Top Corners Rounded 43">
                <a:extLst>
                  <a:ext uri="{FF2B5EF4-FFF2-40B4-BE49-F238E27FC236}">
                    <a16:creationId xmlns:a16="http://schemas.microsoft.com/office/drawing/2014/main" id="{184DABFE-8F70-45B3-AC5F-255EFB3AA7A5}"/>
                  </a:ext>
                </a:extLst>
              </p:cNvPr>
              <p:cNvSpPr/>
              <p:nvPr/>
            </p:nvSpPr>
            <p:spPr>
              <a:xfrm flipV="1">
                <a:off x="7352729" y="2382889"/>
                <a:ext cx="1665194" cy="929699"/>
              </a:xfrm>
              <a:custGeom>
                <a:avLst/>
                <a:gdLst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0 w 1654015"/>
                  <a:gd name="connsiteY6" fmla="*/ 99700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350520 w 1654015"/>
                  <a:gd name="connsiteY6" fmla="*/ 8369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549275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86375 w 1654015"/>
                  <a:gd name="connsiteY4" fmla="*/ 8217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64150 w 1654015"/>
                  <a:gd name="connsiteY4" fmla="*/ 7963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44805 w 1654015"/>
                  <a:gd name="connsiteY7" fmla="*/ 86555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520725 w 1654015"/>
                  <a:gd name="connsiteY0" fmla="*/ 53975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520725 w 1654015"/>
                  <a:gd name="connsiteY9" fmla="*/ 53975 h 968793"/>
                  <a:gd name="connsiteX0" fmla="*/ 526665 w 1659955"/>
                  <a:gd name="connsiteY0" fmla="*/ 5397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5397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60062 h 992330"/>
                  <a:gd name="connsiteX1" fmla="*/ 905797 w 1659955"/>
                  <a:gd name="connsiteY1" fmla="*/ 85762 h 992330"/>
                  <a:gd name="connsiteX2" fmla="*/ 1161455 w 1659955"/>
                  <a:gd name="connsiteY2" fmla="*/ 23537 h 992330"/>
                  <a:gd name="connsiteX3" fmla="*/ 1659955 w 1659955"/>
                  <a:gd name="connsiteY3" fmla="*/ 522037 h 992330"/>
                  <a:gd name="connsiteX4" fmla="*/ 1580580 w 1659955"/>
                  <a:gd name="connsiteY4" fmla="*/ 696687 h 992330"/>
                  <a:gd name="connsiteX5" fmla="*/ 1470090 w 1659955"/>
                  <a:gd name="connsiteY5" fmla="*/ 819877 h 992330"/>
                  <a:gd name="connsiteX6" fmla="*/ 966122 w 1659955"/>
                  <a:gd name="connsiteY6" fmla="*/ 981112 h 992330"/>
                  <a:gd name="connsiteX7" fmla="*/ 555215 w 1659955"/>
                  <a:gd name="connsiteY7" fmla="*/ 972912 h 992330"/>
                  <a:gd name="connsiteX8" fmla="*/ 360270 w 1659955"/>
                  <a:gd name="connsiteY8" fmla="*/ 882742 h 992330"/>
                  <a:gd name="connsiteX9" fmla="*/ 5940 w 1659955"/>
                  <a:gd name="connsiteY9" fmla="*/ 522037 h 992330"/>
                  <a:gd name="connsiteX10" fmla="*/ 146972 w 1659955"/>
                  <a:gd name="connsiteY10" fmla="*/ 139737 h 992330"/>
                  <a:gd name="connsiteX11" fmla="*/ 526665 w 1659955"/>
                  <a:gd name="connsiteY11" fmla="*/ 160062 h 992330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70090 w 1659955"/>
                  <a:gd name="connsiteY5" fmla="*/ 7474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51040 w 1659955"/>
                  <a:gd name="connsiteY5" fmla="*/ 7093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77235 h 909503"/>
                  <a:gd name="connsiteX1" fmla="*/ 905797 w 1659955"/>
                  <a:gd name="connsiteY1" fmla="*/ 2935 h 909503"/>
                  <a:gd name="connsiteX2" fmla="*/ 1265436 w 1659955"/>
                  <a:gd name="connsiteY2" fmla="*/ 166135 h 909503"/>
                  <a:gd name="connsiteX3" fmla="*/ 1659955 w 1659955"/>
                  <a:gd name="connsiteY3" fmla="*/ 439210 h 909503"/>
                  <a:gd name="connsiteX4" fmla="*/ 1561530 w 1659955"/>
                  <a:gd name="connsiteY4" fmla="*/ 578935 h 909503"/>
                  <a:gd name="connsiteX5" fmla="*/ 1451040 w 1659955"/>
                  <a:gd name="connsiteY5" fmla="*/ 698950 h 909503"/>
                  <a:gd name="connsiteX6" fmla="*/ 966122 w 1659955"/>
                  <a:gd name="connsiteY6" fmla="*/ 898285 h 909503"/>
                  <a:gd name="connsiteX7" fmla="*/ 555215 w 1659955"/>
                  <a:gd name="connsiteY7" fmla="*/ 890085 h 909503"/>
                  <a:gd name="connsiteX8" fmla="*/ 360270 w 1659955"/>
                  <a:gd name="connsiteY8" fmla="*/ 799915 h 909503"/>
                  <a:gd name="connsiteX9" fmla="*/ 5940 w 1659955"/>
                  <a:gd name="connsiteY9" fmla="*/ 439210 h 909503"/>
                  <a:gd name="connsiteX10" fmla="*/ 146972 w 1659955"/>
                  <a:gd name="connsiteY10" fmla="*/ 56910 h 909503"/>
                  <a:gd name="connsiteX11" fmla="*/ 526665 w 1659955"/>
                  <a:gd name="connsiteY11" fmla="*/ 77235 h 909503"/>
                  <a:gd name="connsiteX0" fmla="*/ 526665 w 1665194"/>
                  <a:gd name="connsiteY0" fmla="*/ 76647 h 908915"/>
                  <a:gd name="connsiteX1" fmla="*/ 905797 w 1665194"/>
                  <a:gd name="connsiteY1" fmla="*/ 2347 h 908915"/>
                  <a:gd name="connsiteX2" fmla="*/ 1265436 w 1665194"/>
                  <a:gd name="connsiteY2" fmla="*/ 165547 h 908915"/>
                  <a:gd name="connsiteX3" fmla="*/ 1613028 w 1665194"/>
                  <a:gd name="connsiteY3" fmla="*/ 167447 h 908915"/>
                  <a:gd name="connsiteX4" fmla="*/ 1659955 w 1665194"/>
                  <a:gd name="connsiteY4" fmla="*/ 438622 h 908915"/>
                  <a:gd name="connsiteX5" fmla="*/ 1561530 w 1665194"/>
                  <a:gd name="connsiteY5" fmla="*/ 578347 h 908915"/>
                  <a:gd name="connsiteX6" fmla="*/ 1451040 w 1665194"/>
                  <a:gd name="connsiteY6" fmla="*/ 698362 h 908915"/>
                  <a:gd name="connsiteX7" fmla="*/ 966122 w 1665194"/>
                  <a:gd name="connsiteY7" fmla="*/ 897697 h 908915"/>
                  <a:gd name="connsiteX8" fmla="*/ 555215 w 1665194"/>
                  <a:gd name="connsiteY8" fmla="*/ 889497 h 908915"/>
                  <a:gd name="connsiteX9" fmla="*/ 360270 w 1665194"/>
                  <a:gd name="connsiteY9" fmla="*/ 799327 h 908915"/>
                  <a:gd name="connsiteX10" fmla="*/ 5940 w 1665194"/>
                  <a:gd name="connsiteY10" fmla="*/ 438622 h 908915"/>
                  <a:gd name="connsiteX11" fmla="*/ 146972 w 1665194"/>
                  <a:gd name="connsiteY11" fmla="*/ 56322 h 908915"/>
                  <a:gd name="connsiteX12" fmla="*/ 526665 w 1665194"/>
                  <a:gd name="connsiteY12" fmla="*/ 76647 h 908915"/>
                  <a:gd name="connsiteX0" fmla="*/ 526665 w 1665194"/>
                  <a:gd name="connsiteY0" fmla="*/ 97810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97810 h 930078"/>
                  <a:gd name="connsiteX0" fmla="*/ 526665 w 1665194"/>
                  <a:gd name="connsiteY0" fmla="*/ 152579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152579 h 930078"/>
                  <a:gd name="connsiteX0" fmla="*/ 526665 w 1665194"/>
                  <a:gd name="connsiteY0" fmla="*/ 152200 h 929699"/>
                  <a:gd name="connsiteX1" fmla="*/ 655415 w 1665194"/>
                  <a:gd name="connsiteY1" fmla="*/ 80915 h 929699"/>
                  <a:gd name="connsiteX2" fmla="*/ 934372 w 1665194"/>
                  <a:gd name="connsiteY2" fmla="*/ 1699 h 929699"/>
                  <a:gd name="connsiteX3" fmla="*/ 1265436 w 1665194"/>
                  <a:gd name="connsiteY3" fmla="*/ 186331 h 929699"/>
                  <a:gd name="connsiteX4" fmla="*/ 1613028 w 1665194"/>
                  <a:gd name="connsiteY4" fmla="*/ 188231 h 929699"/>
                  <a:gd name="connsiteX5" fmla="*/ 1659955 w 1665194"/>
                  <a:gd name="connsiteY5" fmla="*/ 459406 h 929699"/>
                  <a:gd name="connsiteX6" fmla="*/ 1561530 w 1665194"/>
                  <a:gd name="connsiteY6" fmla="*/ 599131 h 929699"/>
                  <a:gd name="connsiteX7" fmla="*/ 1451040 w 1665194"/>
                  <a:gd name="connsiteY7" fmla="*/ 719146 h 929699"/>
                  <a:gd name="connsiteX8" fmla="*/ 966122 w 1665194"/>
                  <a:gd name="connsiteY8" fmla="*/ 918481 h 929699"/>
                  <a:gd name="connsiteX9" fmla="*/ 555215 w 1665194"/>
                  <a:gd name="connsiteY9" fmla="*/ 910281 h 929699"/>
                  <a:gd name="connsiteX10" fmla="*/ 360270 w 1665194"/>
                  <a:gd name="connsiteY10" fmla="*/ 820111 h 929699"/>
                  <a:gd name="connsiteX11" fmla="*/ 5940 w 1665194"/>
                  <a:gd name="connsiteY11" fmla="*/ 459406 h 929699"/>
                  <a:gd name="connsiteX12" fmla="*/ 146972 w 1665194"/>
                  <a:gd name="connsiteY12" fmla="*/ 77106 h 929699"/>
                  <a:gd name="connsiteX13" fmla="*/ 526665 w 1665194"/>
                  <a:gd name="connsiteY13" fmla="*/ 152200 h 92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5194" h="929699">
                    <a:moveTo>
                      <a:pt x="526665" y="152200"/>
                    </a:moveTo>
                    <a:cubicBezTo>
                      <a:pt x="616168" y="157201"/>
                      <a:pt x="587464" y="105999"/>
                      <a:pt x="655415" y="80915"/>
                    </a:cubicBezTo>
                    <a:cubicBezTo>
                      <a:pt x="723366" y="55832"/>
                      <a:pt x="837464" y="-11505"/>
                      <a:pt x="934372" y="1699"/>
                    </a:cubicBezTo>
                    <a:cubicBezTo>
                      <a:pt x="1031280" y="14903"/>
                      <a:pt x="1149945" y="149686"/>
                      <a:pt x="1265436" y="186331"/>
                    </a:cubicBezTo>
                    <a:cubicBezTo>
                      <a:pt x="1380927" y="222976"/>
                      <a:pt x="1547275" y="142719"/>
                      <a:pt x="1613028" y="188231"/>
                    </a:cubicBezTo>
                    <a:cubicBezTo>
                      <a:pt x="1678781" y="233743"/>
                      <a:pt x="1666157" y="400051"/>
                      <a:pt x="1659955" y="459406"/>
                    </a:cubicBezTo>
                    <a:lnTo>
                      <a:pt x="1561530" y="599131"/>
                    </a:lnTo>
                    <a:lnTo>
                      <a:pt x="1451040" y="719146"/>
                    </a:lnTo>
                    <a:cubicBezTo>
                      <a:pt x="1345455" y="760200"/>
                      <a:pt x="1118601" y="892975"/>
                      <a:pt x="966122" y="918481"/>
                    </a:cubicBezTo>
                    <a:cubicBezTo>
                      <a:pt x="813643" y="943987"/>
                      <a:pt x="654603" y="919268"/>
                      <a:pt x="555215" y="910281"/>
                    </a:cubicBezTo>
                    <a:lnTo>
                      <a:pt x="360270" y="820111"/>
                    </a:lnTo>
                    <a:cubicBezTo>
                      <a:pt x="360270" y="653944"/>
                      <a:pt x="5940" y="625573"/>
                      <a:pt x="5940" y="459406"/>
                    </a:cubicBezTo>
                    <a:cubicBezTo>
                      <a:pt x="-23260" y="341922"/>
                      <a:pt x="60185" y="151193"/>
                      <a:pt x="146972" y="77106"/>
                    </a:cubicBezTo>
                    <a:cubicBezTo>
                      <a:pt x="233759" y="3019"/>
                      <a:pt x="363934" y="177917"/>
                      <a:pt x="526665" y="15220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F8358B0-8EC4-4C23-A2C9-0455234B4E64}"/>
                </a:ext>
              </a:extLst>
            </p:cNvPr>
            <p:cNvGrpSpPr/>
            <p:nvPr/>
          </p:nvGrpSpPr>
          <p:grpSpPr>
            <a:xfrm>
              <a:off x="3906911" y="4817960"/>
              <a:ext cx="763163" cy="604023"/>
              <a:chOff x="5396745" y="1326911"/>
              <a:chExt cx="1380780" cy="1092851"/>
            </a:xfrm>
          </p:grpSpPr>
          <p:sp>
            <p:nvSpPr>
              <p:cNvPr id="34" name="Block Arc 33">
                <a:extLst>
                  <a:ext uri="{FF2B5EF4-FFF2-40B4-BE49-F238E27FC236}">
                    <a16:creationId xmlns:a16="http://schemas.microsoft.com/office/drawing/2014/main" id="{8E92DBB6-5175-40CF-9EB4-696F3F0E349F}"/>
                  </a:ext>
                </a:extLst>
              </p:cNvPr>
              <p:cNvSpPr/>
              <p:nvPr/>
            </p:nvSpPr>
            <p:spPr>
              <a:xfrm>
                <a:off x="6219788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Block Arc 36">
                <a:extLst>
                  <a:ext uri="{FF2B5EF4-FFF2-40B4-BE49-F238E27FC236}">
                    <a16:creationId xmlns:a16="http://schemas.microsoft.com/office/drawing/2014/main" id="{8E444B38-C785-41CC-9022-8B835F828A53}"/>
                  </a:ext>
                </a:extLst>
              </p:cNvPr>
              <p:cNvSpPr/>
              <p:nvPr/>
            </p:nvSpPr>
            <p:spPr>
              <a:xfrm>
                <a:off x="5396745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Oval 18">
                <a:extLst>
                  <a:ext uri="{FF2B5EF4-FFF2-40B4-BE49-F238E27FC236}">
                    <a16:creationId xmlns:a16="http://schemas.microsoft.com/office/drawing/2014/main" id="{B57D2D9E-D4F5-45B9-8ECB-30F614490837}"/>
                  </a:ext>
                </a:extLst>
              </p:cNvPr>
              <p:cNvSpPr/>
              <p:nvPr/>
            </p:nvSpPr>
            <p:spPr>
              <a:xfrm>
                <a:off x="5396745" y="1497144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4CA4BEC-2BFF-4A39-BA58-5D4574156A86}"/>
                  </a:ext>
                </a:extLst>
              </p:cNvPr>
              <p:cNvSpPr/>
              <p:nvPr/>
            </p:nvSpPr>
            <p:spPr>
              <a:xfrm>
                <a:off x="5531597" y="1503171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BEAB2BDC-5693-4A8D-8FBD-E8E191BB6BA1}"/>
                  </a:ext>
                </a:extLst>
              </p:cNvPr>
              <p:cNvSpPr/>
              <p:nvPr/>
            </p:nvSpPr>
            <p:spPr>
              <a:xfrm>
                <a:off x="5952970" y="2020434"/>
                <a:ext cx="260450" cy="39932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F2CC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Oval 18">
                <a:extLst>
                  <a:ext uri="{FF2B5EF4-FFF2-40B4-BE49-F238E27FC236}">
                    <a16:creationId xmlns:a16="http://schemas.microsoft.com/office/drawing/2014/main" id="{732261EE-B013-419A-B5F1-76DC6A14E5B3}"/>
                  </a:ext>
                </a:extLst>
              </p:cNvPr>
              <p:cNvSpPr/>
              <p:nvPr/>
            </p:nvSpPr>
            <p:spPr>
              <a:xfrm flipH="1">
                <a:off x="6181745" y="1494360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84AFBF71-CE4F-4C5A-A3AA-0619CB847B2F}"/>
                  </a:ext>
                </a:extLst>
              </p:cNvPr>
              <p:cNvSpPr/>
              <p:nvPr/>
            </p:nvSpPr>
            <p:spPr>
              <a:xfrm flipH="1">
                <a:off x="6335533" y="1500387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13C2C8D-F02F-4112-8427-4855DEE0B749}"/>
              </a:ext>
            </a:extLst>
          </p:cNvPr>
          <p:cNvGrpSpPr/>
          <p:nvPr/>
        </p:nvGrpSpPr>
        <p:grpSpPr>
          <a:xfrm>
            <a:off x="6121612" y="2010189"/>
            <a:ext cx="2627101" cy="2599240"/>
            <a:chOff x="3013584" y="4281242"/>
            <a:chExt cx="2627101" cy="2599240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09177AB-430F-4446-B768-CC62EA52D2C2}"/>
                </a:ext>
              </a:extLst>
            </p:cNvPr>
            <p:cNvGrpSpPr/>
            <p:nvPr/>
          </p:nvGrpSpPr>
          <p:grpSpPr>
            <a:xfrm>
              <a:off x="3013584" y="4281242"/>
              <a:ext cx="2627101" cy="2599240"/>
              <a:chOff x="5944741" y="2348175"/>
              <a:chExt cx="4624162" cy="4575124"/>
            </a:xfrm>
          </p:grpSpPr>
          <p:sp>
            <p:nvSpPr>
              <p:cNvPr id="80" name="Rectangle: Top Corners Rounded 40">
                <a:extLst>
                  <a:ext uri="{FF2B5EF4-FFF2-40B4-BE49-F238E27FC236}">
                    <a16:creationId xmlns:a16="http://schemas.microsoft.com/office/drawing/2014/main" id="{D7D1A5BA-83F2-4008-9637-E28479B1E4B4}"/>
                  </a:ext>
                </a:extLst>
              </p:cNvPr>
              <p:cNvSpPr/>
              <p:nvPr/>
            </p:nvSpPr>
            <p:spPr>
              <a:xfrm>
                <a:off x="7188201" y="2348175"/>
                <a:ext cx="2006602" cy="2201638"/>
              </a:xfrm>
              <a:custGeom>
                <a:avLst/>
                <a:gdLst>
                  <a:gd name="connsiteX0" fmla="*/ 1003301 w 2006601"/>
                  <a:gd name="connsiteY0" fmla="*/ 0 h 2086954"/>
                  <a:gd name="connsiteX1" fmla="*/ 1003301 w 2006601"/>
                  <a:gd name="connsiteY1" fmla="*/ 0 h 2086954"/>
                  <a:gd name="connsiteX2" fmla="*/ 2006602 w 2006601"/>
                  <a:gd name="connsiteY2" fmla="*/ 1003301 h 2086954"/>
                  <a:gd name="connsiteX3" fmla="*/ 2006601 w 2006601"/>
                  <a:gd name="connsiteY3" fmla="*/ 2086954 h 2086954"/>
                  <a:gd name="connsiteX4" fmla="*/ 2006601 w 2006601"/>
                  <a:gd name="connsiteY4" fmla="*/ 2086954 h 2086954"/>
                  <a:gd name="connsiteX5" fmla="*/ 0 w 2006601"/>
                  <a:gd name="connsiteY5" fmla="*/ 2086954 h 2086954"/>
                  <a:gd name="connsiteX6" fmla="*/ 0 w 2006601"/>
                  <a:gd name="connsiteY6" fmla="*/ 2086954 h 2086954"/>
                  <a:gd name="connsiteX7" fmla="*/ 0 w 2006601"/>
                  <a:gd name="connsiteY7" fmla="*/ 1003301 h 2086954"/>
                  <a:gd name="connsiteX8" fmla="*/ 1003301 w 2006601"/>
                  <a:gd name="connsiteY8" fmla="*/ 0 h 2086954"/>
                  <a:gd name="connsiteX0" fmla="*/ 1003301 w 2006602"/>
                  <a:gd name="connsiteY0" fmla="*/ 0 h 2201600"/>
                  <a:gd name="connsiteX1" fmla="*/ 1003301 w 2006602"/>
                  <a:gd name="connsiteY1" fmla="*/ 0 h 2201600"/>
                  <a:gd name="connsiteX2" fmla="*/ 2006602 w 2006602"/>
                  <a:gd name="connsiteY2" fmla="*/ 1003301 h 2201600"/>
                  <a:gd name="connsiteX3" fmla="*/ 2006601 w 2006602"/>
                  <a:gd name="connsiteY3" fmla="*/ 2086954 h 2201600"/>
                  <a:gd name="connsiteX4" fmla="*/ 2006601 w 2006602"/>
                  <a:gd name="connsiteY4" fmla="*/ 2086954 h 2201600"/>
                  <a:gd name="connsiteX5" fmla="*/ 238125 w 2006602"/>
                  <a:gd name="connsiteY5" fmla="*/ 2201600 h 2201600"/>
                  <a:gd name="connsiteX6" fmla="*/ 0 w 2006602"/>
                  <a:gd name="connsiteY6" fmla="*/ 2086954 h 2201600"/>
                  <a:gd name="connsiteX7" fmla="*/ 0 w 2006602"/>
                  <a:gd name="connsiteY7" fmla="*/ 2086954 h 2201600"/>
                  <a:gd name="connsiteX8" fmla="*/ 0 w 2006602"/>
                  <a:gd name="connsiteY8" fmla="*/ 1003301 h 2201600"/>
                  <a:gd name="connsiteX9" fmla="*/ 1003301 w 2006602"/>
                  <a:gd name="connsiteY9" fmla="*/ 0 h 2201600"/>
                  <a:gd name="connsiteX0" fmla="*/ 1003301 w 2006602"/>
                  <a:gd name="connsiteY0" fmla="*/ 0 h 2201638"/>
                  <a:gd name="connsiteX1" fmla="*/ 1003301 w 2006602"/>
                  <a:gd name="connsiteY1" fmla="*/ 0 h 2201638"/>
                  <a:gd name="connsiteX2" fmla="*/ 2006602 w 2006602"/>
                  <a:gd name="connsiteY2" fmla="*/ 1003301 h 2201638"/>
                  <a:gd name="connsiteX3" fmla="*/ 2006601 w 2006602"/>
                  <a:gd name="connsiteY3" fmla="*/ 2086954 h 2201638"/>
                  <a:gd name="connsiteX4" fmla="*/ 2006601 w 2006602"/>
                  <a:gd name="connsiteY4" fmla="*/ 2086954 h 2201638"/>
                  <a:gd name="connsiteX5" fmla="*/ 1689099 w 2006602"/>
                  <a:gd name="connsiteY5" fmla="*/ 2160325 h 2201638"/>
                  <a:gd name="connsiteX6" fmla="*/ 238125 w 2006602"/>
                  <a:gd name="connsiteY6" fmla="*/ 2201600 h 2201638"/>
                  <a:gd name="connsiteX7" fmla="*/ 0 w 2006602"/>
                  <a:gd name="connsiteY7" fmla="*/ 2086954 h 2201638"/>
                  <a:gd name="connsiteX8" fmla="*/ 0 w 2006602"/>
                  <a:gd name="connsiteY8" fmla="*/ 2086954 h 2201638"/>
                  <a:gd name="connsiteX9" fmla="*/ 0 w 2006602"/>
                  <a:gd name="connsiteY9" fmla="*/ 1003301 h 2201638"/>
                  <a:gd name="connsiteX10" fmla="*/ 1003301 w 2006602"/>
                  <a:gd name="connsiteY10" fmla="*/ 0 h 2201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06602" h="2201638">
                    <a:moveTo>
                      <a:pt x="1003301" y="0"/>
                    </a:moveTo>
                    <a:lnTo>
                      <a:pt x="1003301" y="0"/>
                    </a:lnTo>
                    <a:cubicBezTo>
                      <a:pt x="1557409" y="0"/>
                      <a:pt x="2006602" y="449193"/>
                      <a:pt x="2006602" y="1003301"/>
                    </a:cubicBezTo>
                    <a:cubicBezTo>
                      <a:pt x="2006602" y="1364519"/>
                      <a:pt x="2006601" y="1725736"/>
                      <a:pt x="2006601" y="2086954"/>
                    </a:cubicBezTo>
                    <a:lnTo>
                      <a:pt x="2006601" y="2086954"/>
                    </a:lnTo>
                    <a:cubicBezTo>
                      <a:pt x="1953155" y="2088070"/>
                      <a:pt x="1983845" y="2141217"/>
                      <a:pt x="1689099" y="2160325"/>
                    </a:cubicBezTo>
                    <a:cubicBezTo>
                      <a:pt x="1394353" y="2179433"/>
                      <a:pt x="519112" y="2202716"/>
                      <a:pt x="238125" y="2201600"/>
                    </a:cubicBezTo>
                    <a:lnTo>
                      <a:pt x="0" y="2086954"/>
                    </a:lnTo>
                    <a:lnTo>
                      <a:pt x="0" y="2086954"/>
                    </a:lnTo>
                    <a:lnTo>
                      <a:pt x="0" y="1003301"/>
                    </a:lnTo>
                    <a:cubicBezTo>
                      <a:pt x="0" y="449193"/>
                      <a:pt x="449193" y="0"/>
                      <a:pt x="10033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E3288BB9-CA31-49EA-BD67-9714E9DE4698}"/>
                  </a:ext>
                </a:extLst>
              </p:cNvPr>
              <p:cNvSpPr/>
              <p:nvPr/>
            </p:nvSpPr>
            <p:spPr>
              <a:xfrm>
                <a:off x="7685895" y="4275542"/>
                <a:ext cx="998862" cy="8494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A8B8388-A7CE-4CA4-A547-5323FBDA3DBA}"/>
                  </a:ext>
                </a:extLst>
              </p:cNvPr>
              <p:cNvSpPr/>
              <p:nvPr/>
            </p:nvSpPr>
            <p:spPr>
              <a:xfrm>
                <a:off x="5944741" y="4596376"/>
                <a:ext cx="4624162" cy="2312081"/>
              </a:xfrm>
              <a:custGeom>
                <a:avLst/>
                <a:gdLst>
                  <a:gd name="connsiteX0" fmla="*/ 1408113 w 2816226"/>
                  <a:gd name="connsiteY0" fmla="*/ 0 h 1408113"/>
                  <a:gd name="connsiteX1" fmla="*/ 2816226 w 2816226"/>
                  <a:gd name="connsiteY1" fmla="*/ 1408113 h 1408113"/>
                  <a:gd name="connsiteX2" fmla="*/ 0 w 2816226"/>
                  <a:gd name="connsiteY2" fmla="*/ 1408113 h 1408113"/>
                  <a:gd name="connsiteX3" fmla="*/ 1408113 w 2816226"/>
                  <a:gd name="connsiteY3" fmla="*/ 0 h 140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226" h="1408113">
                    <a:moveTo>
                      <a:pt x="1408113" y="0"/>
                    </a:moveTo>
                    <a:cubicBezTo>
                      <a:pt x="2185792" y="0"/>
                      <a:pt x="2816226" y="630434"/>
                      <a:pt x="2816226" y="1408113"/>
                    </a:cubicBezTo>
                    <a:lnTo>
                      <a:pt x="0" y="1408113"/>
                    </a:lnTo>
                    <a:cubicBezTo>
                      <a:pt x="0" y="630434"/>
                      <a:pt x="630434" y="0"/>
                      <a:pt x="1408113" y="0"/>
                    </a:cubicBezTo>
                    <a:close/>
                  </a:path>
                </a:pathLst>
              </a:custGeom>
              <a:solidFill>
                <a:srgbClr val="367C64"/>
              </a:solidFill>
              <a:ln>
                <a:noFill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D4FB02D8-C4C9-4FD8-9618-748F209E9EB9}"/>
                  </a:ext>
                </a:extLst>
              </p:cNvPr>
              <p:cNvSpPr/>
              <p:nvPr/>
            </p:nvSpPr>
            <p:spPr>
              <a:xfrm>
                <a:off x="8185326" y="5030876"/>
                <a:ext cx="91440" cy="1877581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E101C41F-C984-490D-B4F6-DDF2DC582E39}"/>
                  </a:ext>
                </a:extLst>
              </p:cNvPr>
              <p:cNvSpPr/>
              <p:nvPr/>
            </p:nvSpPr>
            <p:spPr>
              <a:xfrm>
                <a:off x="9461464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6E0DDDB-E2CA-4CD2-8624-A7502171CF48}"/>
                  </a:ext>
                </a:extLst>
              </p:cNvPr>
              <p:cNvSpPr/>
              <p:nvPr/>
            </p:nvSpPr>
            <p:spPr>
              <a:xfrm>
                <a:off x="6789676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6" name="Block Arc 85">
                <a:extLst>
                  <a:ext uri="{FF2B5EF4-FFF2-40B4-BE49-F238E27FC236}">
                    <a16:creationId xmlns:a16="http://schemas.microsoft.com/office/drawing/2014/main" id="{F8421130-D047-4681-96F9-54682596F7DB}"/>
                  </a:ext>
                </a:extLst>
              </p:cNvPr>
              <p:cNvSpPr/>
              <p:nvPr/>
            </p:nvSpPr>
            <p:spPr>
              <a:xfrm rot="18450031">
                <a:off x="6031243" y="5372765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Block Arc 86">
                <a:extLst>
                  <a:ext uri="{FF2B5EF4-FFF2-40B4-BE49-F238E27FC236}">
                    <a16:creationId xmlns:a16="http://schemas.microsoft.com/office/drawing/2014/main" id="{53FE59C0-DD1D-465D-9738-5B14011DA9D8}"/>
                  </a:ext>
                </a:extLst>
              </p:cNvPr>
              <p:cNvSpPr/>
              <p:nvPr/>
            </p:nvSpPr>
            <p:spPr>
              <a:xfrm rot="3149969" flipH="1">
                <a:off x="8507830" y="5372766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CE238BE2-3E05-4279-B5C5-AF2AA7C60F04}"/>
                  </a:ext>
                </a:extLst>
              </p:cNvPr>
              <p:cNvSpPr/>
              <p:nvPr/>
            </p:nvSpPr>
            <p:spPr>
              <a:xfrm>
                <a:off x="8465805" y="5710193"/>
                <a:ext cx="859153" cy="376041"/>
              </a:xfrm>
              <a:prstGeom prst="rect">
                <a:avLst/>
              </a:prstGeom>
              <a:solidFill>
                <a:srgbClr val="236F5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latin typeface="Montserrat" panose="00000800000000000000" pitchFamily="2" charset="0"/>
                  </a:rPr>
                  <a:t>012</a:t>
                </a: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38720E75-A25A-43A1-9119-B8A7D7E61E42}"/>
                  </a:ext>
                </a:extLst>
              </p:cNvPr>
              <p:cNvSpPr/>
              <p:nvPr/>
            </p:nvSpPr>
            <p:spPr>
              <a:xfrm>
                <a:off x="7352729" y="2416507"/>
                <a:ext cx="1665194" cy="213330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Rectangle: Top Corners Rounded 43">
                <a:extLst>
                  <a:ext uri="{FF2B5EF4-FFF2-40B4-BE49-F238E27FC236}">
                    <a16:creationId xmlns:a16="http://schemas.microsoft.com/office/drawing/2014/main" id="{F0A54F52-EFAC-448A-BB10-544765B7D3FF}"/>
                  </a:ext>
                </a:extLst>
              </p:cNvPr>
              <p:cNvSpPr/>
              <p:nvPr/>
            </p:nvSpPr>
            <p:spPr>
              <a:xfrm flipV="1">
                <a:off x="7352729" y="2382889"/>
                <a:ext cx="1665194" cy="929699"/>
              </a:xfrm>
              <a:custGeom>
                <a:avLst/>
                <a:gdLst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0 w 1654015"/>
                  <a:gd name="connsiteY6" fmla="*/ 99700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350520 w 1654015"/>
                  <a:gd name="connsiteY6" fmla="*/ 8369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549275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86375 w 1654015"/>
                  <a:gd name="connsiteY4" fmla="*/ 8217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64150 w 1654015"/>
                  <a:gd name="connsiteY4" fmla="*/ 7963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44805 w 1654015"/>
                  <a:gd name="connsiteY7" fmla="*/ 86555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520725 w 1654015"/>
                  <a:gd name="connsiteY0" fmla="*/ 53975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520725 w 1654015"/>
                  <a:gd name="connsiteY9" fmla="*/ 53975 h 968793"/>
                  <a:gd name="connsiteX0" fmla="*/ 526665 w 1659955"/>
                  <a:gd name="connsiteY0" fmla="*/ 5397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5397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60062 h 992330"/>
                  <a:gd name="connsiteX1" fmla="*/ 905797 w 1659955"/>
                  <a:gd name="connsiteY1" fmla="*/ 85762 h 992330"/>
                  <a:gd name="connsiteX2" fmla="*/ 1161455 w 1659955"/>
                  <a:gd name="connsiteY2" fmla="*/ 23537 h 992330"/>
                  <a:gd name="connsiteX3" fmla="*/ 1659955 w 1659955"/>
                  <a:gd name="connsiteY3" fmla="*/ 522037 h 992330"/>
                  <a:gd name="connsiteX4" fmla="*/ 1580580 w 1659955"/>
                  <a:gd name="connsiteY4" fmla="*/ 696687 h 992330"/>
                  <a:gd name="connsiteX5" fmla="*/ 1470090 w 1659955"/>
                  <a:gd name="connsiteY5" fmla="*/ 819877 h 992330"/>
                  <a:gd name="connsiteX6" fmla="*/ 966122 w 1659955"/>
                  <a:gd name="connsiteY6" fmla="*/ 981112 h 992330"/>
                  <a:gd name="connsiteX7" fmla="*/ 555215 w 1659955"/>
                  <a:gd name="connsiteY7" fmla="*/ 972912 h 992330"/>
                  <a:gd name="connsiteX8" fmla="*/ 360270 w 1659955"/>
                  <a:gd name="connsiteY8" fmla="*/ 882742 h 992330"/>
                  <a:gd name="connsiteX9" fmla="*/ 5940 w 1659955"/>
                  <a:gd name="connsiteY9" fmla="*/ 522037 h 992330"/>
                  <a:gd name="connsiteX10" fmla="*/ 146972 w 1659955"/>
                  <a:gd name="connsiteY10" fmla="*/ 139737 h 992330"/>
                  <a:gd name="connsiteX11" fmla="*/ 526665 w 1659955"/>
                  <a:gd name="connsiteY11" fmla="*/ 160062 h 992330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70090 w 1659955"/>
                  <a:gd name="connsiteY5" fmla="*/ 7474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51040 w 1659955"/>
                  <a:gd name="connsiteY5" fmla="*/ 7093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77235 h 909503"/>
                  <a:gd name="connsiteX1" fmla="*/ 905797 w 1659955"/>
                  <a:gd name="connsiteY1" fmla="*/ 2935 h 909503"/>
                  <a:gd name="connsiteX2" fmla="*/ 1265436 w 1659955"/>
                  <a:gd name="connsiteY2" fmla="*/ 166135 h 909503"/>
                  <a:gd name="connsiteX3" fmla="*/ 1659955 w 1659955"/>
                  <a:gd name="connsiteY3" fmla="*/ 439210 h 909503"/>
                  <a:gd name="connsiteX4" fmla="*/ 1561530 w 1659955"/>
                  <a:gd name="connsiteY4" fmla="*/ 578935 h 909503"/>
                  <a:gd name="connsiteX5" fmla="*/ 1451040 w 1659955"/>
                  <a:gd name="connsiteY5" fmla="*/ 698950 h 909503"/>
                  <a:gd name="connsiteX6" fmla="*/ 966122 w 1659955"/>
                  <a:gd name="connsiteY6" fmla="*/ 898285 h 909503"/>
                  <a:gd name="connsiteX7" fmla="*/ 555215 w 1659955"/>
                  <a:gd name="connsiteY7" fmla="*/ 890085 h 909503"/>
                  <a:gd name="connsiteX8" fmla="*/ 360270 w 1659955"/>
                  <a:gd name="connsiteY8" fmla="*/ 799915 h 909503"/>
                  <a:gd name="connsiteX9" fmla="*/ 5940 w 1659955"/>
                  <a:gd name="connsiteY9" fmla="*/ 439210 h 909503"/>
                  <a:gd name="connsiteX10" fmla="*/ 146972 w 1659955"/>
                  <a:gd name="connsiteY10" fmla="*/ 56910 h 909503"/>
                  <a:gd name="connsiteX11" fmla="*/ 526665 w 1659955"/>
                  <a:gd name="connsiteY11" fmla="*/ 77235 h 909503"/>
                  <a:gd name="connsiteX0" fmla="*/ 526665 w 1665194"/>
                  <a:gd name="connsiteY0" fmla="*/ 76647 h 908915"/>
                  <a:gd name="connsiteX1" fmla="*/ 905797 w 1665194"/>
                  <a:gd name="connsiteY1" fmla="*/ 2347 h 908915"/>
                  <a:gd name="connsiteX2" fmla="*/ 1265436 w 1665194"/>
                  <a:gd name="connsiteY2" fmla="*/ 165547 h 908915"/>
                  <a:gd name="connsiteX3" fmla="*/ 1613028 w 1665194"/>
                  <a:gd name="connsiteY3" fmla="*/ 167447 h 908915"/>
                  <a:gd name="connsiteX4" fmla="*/ 1659955 w 1665194"/>
                  <a:gd name="connsiteY4" fmla="*/ 438622 h 908915"/>
                  <a:gd name="connsiteX5" fmla="*/ 1561530 w 1665194"/>
                  <a:gd name="connsiteY5" fmla="*/ 578347 h 908915"/>
                  <a:gd name="connsiteX6" fmla="*/ 1451040 w 1665194"/>
                  <a:gd name="connsiteY6" fmla="*/ 698362 h 908915"/>
                  <a:gd name="connsiteX7" fmla="*/ 966122 w 1665194"/>
                  <a:gd name="connsiteY7" fmla="*/ 897697 h 908915"/>
                  <a:gd name="connsiteX8" fmla="*/ 555215 w 1665194"/>
                  <a:gd name="connsiteY8" fmla="*/ 889497 h 908915"/>
                  <a:gd name="connsiteX9" fmla="*/ 360270 w 1665194"/>
                  <a:gd name="connsiteY9" fmla="*/ 799327 h 908915"/>
                  <a:gd name="connsiteX10" fmla="*/ 5940 w 1665194"/>
                  <a:gd name="connsiteY10" fmla="*/ 438622 h 908915"/>
                  <a:gd name="connsiteX11" fmla="*/ 146972 w 1665194"/>
                  <a:gd name="connsiteY11" fmla="*/ 56322 h 908915"/>
                  <a:gd name="connsiteX12" fmla="*/ 526665 w 1665194"/>
                  <a:gd name="connsiteY12" fmla="*/ 76647 h 908915"/>
                  <a:gd name="connsiteX0" fmla="*/ 526665 w 1665194"/>
                  <a:gd name="connsiteY0" fmla="*/ 97810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97810 h 930078"/>
                  <a:gd name="connsiteX0" fmla="*/ 526665 w 1665194"/>
                  <a:gd name="connsiteY0" fmla="*/ 152579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152579 h 930078"/>
                  <a:gd name="connsiteX0" fmla="*/ 526665 w 1665194"/>
                  <a:gd name="connsiteY0" fmla="*/ 152200 h 929699"/>
                  <a:gd name="connsiteX1" fmla="*/ 655415 w 1665194"/>
                  <a:gd name="connsiteY1" fmla="*/ 80915 h 929699"/>
                  <a:gd name="connsiteX2" fmla="*/ 934372 w 1665194"/>
                  <a:gd name="connsiteY2" fmla="*/ 1699 h 929699"/>
                  <a:gd name="connsiteX3" fmla="*/ 1265436 w 1665194"/>
                  <a:gd name="connsiteY3" fmla="*/ 186331 h 929699"/>
                  <a:gd name="connsiteX4" fmla="*/ 1613028 w 1665194"/>
                  <a:gd name="connsiteY4" fmla="*/ 188231 h 929699"/>
                  <a:gd name="connsiteX5" fmla="*/ 1659955 w 1665194"/>
                  <a:gd name="connsiteY5" fmla="*/ 459406 h 929699"/>
                  <a:gd name="connsiteX6" fmla="*/ 1561530 w 1665194"/>
                  <a:gd name="connsiteY6" fmla="*/ 599131 h 929699"/>
                  <a:gd name="connsiteX7" fmla="*/ 1451040 w 1665194"/>
                  <a:gd name="connsiteY7" fmla="*/ 719146 h 929699"/>
                  <a:gd name="connsiteX8" fmla="*/ 966122 w 1665194"/>
                  <a:gd name="connsiteY8" fmla="*/ 918481 h 929699"/>
                  <a:gd name="connsiteX9" fmla="*/ 555215 w 1665194"/>
                  <a:gd name="connsiteY9" fmla="*/ 910281 h 929699"/>
                  <a:gd name="connsiteX10" fmla="*/ 360270 w 1665194"/>
                  <a:gd name="connsiteY10" fmla="*/ 820111 h 929699"/>
                  <a:gd name="connsiteX11" fmla="*/ 5940 w 1665194"/>
                  <a:gd name="connsiteY11" fmla="*/ 459406 h 929699"/>
                  <a:gd name="connsiteX12" fmla="*/ 146972 w 1665194"/>
                  <a:gd name="connsiteY12" fmla="*/ 77106 h 929699"/>
                  <a:gd name="connsiteX13" fmla="*/ 526665 w 1665194"/>
                  <a:gd name="connsiteY13" fmla="*/ 152200 h 92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5194" h="929699">
                    <a:moveTo>
                      <a:pt x="526665" y="152200"/>
                    </a:moveTo>
                    <a:cubicBezTo>
                      <a:pt x="616168" y="157201"/>
                      <a:pt x="587464" y="105999"/>
                      <a:pt x="655415" y="80915"/>
                    </a:cubicBezTo>
                    <a:cubicBezTo>
                      <a:pt x="723366" y="55832"/>
                      <a:pt x="837464" y="-11505"/>
                      <a:pt x="934372" y="1699"/>
                    </a:cubicBezTo>
                    <a:cubicBezTo>
                      <a:pt x="1031280" y="14903"/>
                      <a:pt x="1149945" y="149686"/>
                      <a:pt x="1265436" y="186331"/>
                    </a:cubicBezTo>
                    <a:cubicBezTo>
                      <a:pt x="1380927" y="222976"/>
                      <a:pt x="1547275" y="142719"/>
                      <a:pt x="1613028" y="188231"/>
                    </a:cubicBezTo>
                    <a:cubicBezTo>
                      <a:pt x="1678781" y="233743"/>
                      <a:pt x="1666157" y="400051"/>
                      <a:pt x="1659955" y="459406"/>
                    </a:cubicBezTo>
                    <a:lnTo>
                      <a:pt x="1561530" y="599131"/>
                    </a:lnTo>
                    <a:lnTo>
                      <a:pt x="1451040" y="719146"/>
                    </a:lnTo>
                    <a:cubicBezTo>
                      <a:pt x="1345455" y="760200"/>
                      <a:pt x="1118601" y="892975"/>
                      <a:pt x="966122" y="918481"/>
                    </a:cubicBezTo>
                    <a:cubicBezTo>
                      <a:pt x="813643" y="943987"/>
                      <a:pt x="654603" y="919268"/>
                      <a:pt x="555215" y="910281"/>
                    </a:cubicBezTo>
                    <a:lnTo>
                      <a:pt x="360270" y="820111"/>
                    </a:lnTo>
                    <a:cubicBezTo>
                      <a:pt x="360270" y="653944"/>
                      <a:pt x="5940" y="625573"/>
                      <a:pt x="5940" y="459406"/>
                    </a:cubicBezTo>
                    <a:cubicBezTo>
                      <a:pt x="-23260" y="341922"/>
                      <a:pt x="60185" y="151193"/>
                      <a:pt x="146972" y="77106"/>
                    </a:cubicBezTo>
                    <a:cubicBezTo>
                      <a:pt x="233759" y="3019"/>
                      <a:pt x="363934" y="177917"/>
                      <a:pt x="526665" y="15220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6B0E234-FAF8-4223-A6A0-F139C1037A23}"/>
                </a:ext>
              </a:extLst>
            </p:cNvPr>
            <p:cNvGrpSpPr/>
            <p:nvPr/>
          </p:nvGrpSpPr>
          <p:grpSpPr>
            <a:xfrm>
              <a:off x="3906911" y="4817960"/>
              <a:ext cx="763163" cy="604023"/>
              <a:chOff x="5396745" y="1326911"/>
              <a:chExt cx="1380780" cy="1092851"/>
            </a:xfrm>
          </p:grpSpPr>
          <p:sp>
            <p:nvSpPr>
              <p:cNvPr id="73" name="Block Arc 72">
                <a:extLst>
                  <a:ext uri="{FF2B5EF4-FFF2-40B4-BE49-F238E27FC236}">
                    <a16:creationId xmlns:a16="http://schemas.microsoft.com/office/drawing/2014/main" id="{C28540BB-F2F9-4D4C-8A99-FEB7572A6ED3}"/>
                  </a:ext>
                </a:extLst>
              </p:cNvPr>
              <p:cNvSpPr/>
              <p:nvPr/>
            </p:nvSpPr>
            <p:spPr>
              <a:xfrm>
                <a:off x="6219788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Block Arc 73">
                <a:extLst>
                  <a:ext uri="{FF2B5EF4-FFF2-40B4-BE49-F238E27FC236}">
                    <a16:creationId xmlns:a16="http://schemas.microsoft.com/office/drawing/2014/main" id="{7550C184-E836-406E-81E7-5324453CF9EA}"/>
                  </a:ext>
                </a:extLst>
              </p:cNvPr>
              <p:cNvSpPr/>
              <p:nvPr/>
            </p:nvSpPr>
            <p:spPr>
              <a:xfrm>
                <a:off x="5396745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Oval 18">
                <a:extLst>
                  <a:ext uri="{FF2B5EF4-FFF2-40B4-BE49-F238E27FC236}">
                    <a16:creationId xmlns:a16="http://schemas.microsoft.com/office/drawing/2014/main" id="{3B6EDFC3-1CA6-4B71-B8CE-8B2260FB5607}"/>
                  </a:ext>
                </a:extLst>
              </p:cNvPr>
              <p:cNvSpPr/>
              <p:nvPr/>
            </p:nvSpPr>
            <p:spPr>
              <a:xfrm>
                <a:off x="5396745" y="1497144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446DBFD2-88CF-4EF1-8315-67276A95274C}"/>
                  </a:ext>
                </a:extLst>
              </p:cNvPr>
              <p:cNvSpPr/>
              <p:nvPr/>
            </p:nvSpPr>
            <p:spPr>
              <a:xfrm>
                <a:off x="5531597" y="1503171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2228DB90-4062-49DB-A541-A11F392B2649}"/>
                  </a:ext>
                </a:extLst>
              </p:cNvPr>
              <p:cNvSpPr/>
              <p:nvPr/>
            </p:nvSpPr>
            <p:spPr>
              <a:xfrm>
                <a:off x="5952970" y="2020434"/>
                <a:ext cx="260450" cy="39932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F2CC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Oval 18">
                <a:extLst>
                  <a:ext uri="{FF2B5EF4-FFF2-40B4-BE49-F238E27FC236}">
                    <a16:creationId xmlns:a16="http://schemas.microsoft.com/office/drawing/2014/main" id="{42CD8600-EDBE-402D-8FC1-0D90DC3D7324}"/>
                  </a:ext>
                </a:extLst>
              </p:cNvPr>
              <p:cNvSpPr/>
              <p:nvPr/>
            </p:nvSpPr>
            <p:spPr>
              <a:xfrm flipH="1">
                <a:off x="6181745" y="1494360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1502AC03-2C56-4BCA-B4B2-0DEDA889FFDA}"/>
                  </a:ext>
                </a:extLst>
              </p:cNvPr>
              <p:cNvSpPr/>
              <p:nvPr/>
            </p:nvSpPr>
            <p:spPr>
              <a:xfrm flipH="1">
                <a:off x="6335533" y="1500387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C15605B-1FC3-4B50-9D1F-0CCF28E4D8CA}"/>
              </a:ext>
            </a:extLst>
          </p:cNvPr>
          <p:cNvGrpSpPr/>
          <p:nvPr/>
        </p:nvGrpSpPr>
        <p:grpSpPr>
          <a:xfrm>
            <a:off x="378554" y="200395"/>
            <a:ext cx="2627101" cy="2599240"/>
            <a:chOff x="3013584" y="4281242"/>
            <a:chExt cx="2627101" cy="2599240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6332FCC2-2165-46A9-B97D-04158D37B3DD}"/>
                </a:ext>
              </a:extLst>
            </p:cNvPr>
            <p:cNvGrpSpPr/>
            <p:nvPr/>
          </p:nvGrpSpPr>
          <p:grpSpPr>
            <a:xfrm>
              <a:off x="3013584" y="4281242"/>
              <a:ext cx="2627101" cy="2599240"/>
              <a:chOff x="5944741" y="2348175"/>
              <a:chExt cx="4624162" cy="4575124"/>
            </a:xfrm>
          </p:grpSpPr>
          <p:sp>
            <p:nvSpPr>
              <p:cNvPr id="101" name="Rectangle: Top Corners Rounded 40">
                <a:extLst>
                  <a:ext uri="{FF2B5EF4-FFF2-40B4-BE49-F238E27FC236}">
                    <a16:creationId xmlns:a16="http://schemas.microsoft.com/office/drawing/2014/main" id="{A414C507-2359-4DAB-9FEB-754C775DA330}"/>
                  </a:ext>
                </a:extLst>
              </p:cNvPr>
              <p:cNvSpPr/>
              <p:nvPr/>
            </p:nvSpPr>
            <p:spPr>
              <a:xfrm>
                <a:off x="7188201" y="2348175"/>
                <a:ext cx="2006602" cy="2201638"/>
              </a:xfrm>
              <a:custGeom>
                <a:avLst/>
                <a:gdLst>
                  <a:gd name="connsiteX0" fmla="*/ 1003301 w 2006601"/>
                  <a:gd name="connsiteY0" fmla="*/ 0 h 2086954"/>
                  <a:gd name="connsiteX1" fmla="*/ 1003301 w 2006601"/>
                  <a:gd name="connsiteY1" fmla="*/ 0 h 2086954"/>
                  <a:gd name="connsiteX2" fmla="*/ 2006602 w 2006601"/>
                  <a:gd name="connsiteY2" fmla="*/ 1003301 h 2086954"/>
                  <a:gd name="connsiteX3" fmla="*/ 2006601 w 2006601"/>
                  <a:gd name="connsiteY3" fmla="*/ 2086954 h 2086954"/>
                  <a:gd name="connsiteX4" fmla="*/ 2006601 w 2006601"/>
                  <a:gd name="connsiteY4" fmla="*/ 2086954 h 2086954"/>
                  <a:gd name="connsiteX5" fmla="*/ 0 w 2006601"/>
                  <a:gd name="connsiteY5" fmla="*/ 2086954 h 2086954"/>
                  <a:gd name="connsiteX6" fmla="*/ 0 w 2006601"/>
                  <a:gd name="connsiteY6" fmla="*/ 2086954 h 2086954"/>
                  <a:gd name="connsiteX7" fmla="*/ 0 w 2006601"/>
                  <a:gd name="connsiteY7" fmla="*/ 1003301 h 2086954"/>
                  <a:gd name="connsiteX8" fmla="*/ 1003301 w 2006601"/>
                  <a:gd name="connsiteY8" fmla="*/ 0 h 2086954"/>
                  <a:gd name="connsiteX0" fmla="*/ 1003301 w 2006602"/>
                  <a:gd name="connsiteY0" fmla="*/ 0 h 2201600"/>
                  <a:gd name="connsiteX1" fmla="*/ 1003301 w 2006602"/>
                  <a:gd name="connsiteY1" fmla="*/ 0 h 2201600"/>
                  <a:gd name="connsiteX2" fmla="*/ 2006602 w 2006602"/>
                  <a:gd name="connsiteY2" fmla="*/ 1003301 h 2201600"/>
                  <a:gd name="connsiteX3" fmla="*/ 2006601 w 2006602"/>
                  <a:gd name="connsiteY3" fmla="*/ 2086954 h 2201600"/>
                  <a:gd name="connsiteX4" fmla="*/ 2006601 w 2006602"/>
                  <a:gd name="connsiteY4" fmla="*/ 2086954 h 2201600"/>
                  <a:gd name="connsiteX5" fmla="*/ 238125 w 2006602"/>
                  <a:gd name="connsiteY5" fmla="*/ 2201600 h 2201600"/>
                  <a:gd name="connsiteX6" fmla="*/ 0 w 2006602"/>
                  <a:gd name="connsiteY6" fmla="*/ 2086954 h 2201600"/>
                  <a:gd name="connsiteX7" fmla="*/ 0 w 2006602"/>
                  <a:gd name="connsiteY7" fmla="*/ 2086954 h 2201600"/>
                  <a:gd name="connsiteX8" fmla="*/ 0 w 2006602"/>
                  <a:gd name="connsiteY8" fmla="*/ 1003301 h 2201600"/>
                  <a:gd name="connsiteX9" fmla="*/ 1003301 w 2006602"/>
                  <a:gd name="connsiteY9" fmla="*/ 0 h 2201600"/>
                  <a:gd name="connsiteX0" fmla="*/ 1003301 w 2006602"/>
                  <a:gd name="connsiteY0" fmla="*/ 0 h 2201638"/>
                  <a:gd name="connsiteX1" fmla="*/ 1003301 w 2006602"/>
                  <a:gd name="connsiteY1" fmla="*/ 0 h 2201638"/>
                  <a:gd name="connsiteX2" fmla="*/ 2006602 w 2006602"/>
                  <a:gd name="connsiteY2" fmla="*/ 1003301 h 2201638"/>
                  <a:gd name="connsiteX3" fmla="*/ 2006601 w 2006602"/>
                  <a:gd name="connsiteY3" fmla="*/ 2086954 h 2201638"/>
                  <a:gd name="connsiteX4" fmla="*/ 2006601 w 2006602"/>
                  <a:gd name="connsiteY4" fmla="*/ 2086954 h 2201638"/>
                  <a:gd name="connsiteX5" fmla="*/ 1689099 w 2006602"/>
                  <a:gd name="connsiteY5" fmla="*/ 2160325 h 2201638"/>
                  <a:gd name="connsiteX6" fmla="*/ 238125 w 2006602"/>
                  <a:gd name="connsiteY6" fmla="*/ 2201600 h 2201638"/>
                  <a:gd name="connsiteX7" fmla="*/ 0 w 2006602"/>
                  <a:gd name="connsiteY7" fmla="*/ 2086954 h 2201638"/>
                  <a:gd name="connsiteX8" fmla="*/ 0 w 2006602"/>
                  <a:gd name="connsiteY8" fmla="*/ 2086954 h 2201638"/>
                  <a:gd name="connsiteX9" fmla="*/ 0 w 2006602"/>
                  <a:gd name="connsiteY9" fmla="*/ 1003301 h 2201638"/>
                  <a:gd name="connsiteX10" fmla="*/ 1003301 w 2006602"/>
                  <a:gd name="connsiteY10" fmla="*/ 0 h 2201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06602" h="2201638">
                    <a:moveTo>
                      <a:pt x="1003301" y="0"/>
                    </a:moveTo>
                    <a:lnTo>
                      <a:pt x="1003301" y="0"/>
                    </a:lnTo>
                    <a:cubicBezTo>
                      <a:pt x="1557409" y="0"/>
                      <a:pt x="2006602" y="449193"/>
                      <a:pt x="2006602" y="1003301"/>
                    </a:cubicBezTo>
                    <a:cubicBezTo>
                      <a:pt x="2006602" y="1364519"/>
                      <a:pt x="2006601" y="1725736"/>
                      <a:pt x="2006601" y="2086954"/>
                    </a:cubicBezTo>
                    <a:lnTo>
                      <a:pt x="2006601" y="2086954"/>
                    </a:lnTo>
                    <a:cubicBezTo>
                      <a:pt x="1953155" y="2088070"/>
                      <a:pt x="1983845" y="2141217"/>
                      <a:pt x="1689099" y="2160325"/>
                    </a:cubicBezTo>
                    <a:cubicBezTo>
                      <a:pt x="1394353" y="2179433"/>
                      <a:pt x="519112" y="2202716"/>
                      <a:pt x="238125" y="2201600"/>
                    </a:cubicBezTo>
                    <a:lnTo>
                      <a:pt x="0" y="2086954"/>
                    </a:lnTo>
                    <a:lnTo>
                      <a:pt x="0" y="2086954"/>
                    </a:lnTo>
                    <a:lnTo>
                      <a:pt x="0" y="1003301"/>
                    </a:lnTo>
                    <a:cubicBezTo>
                      <a:pt x="0" y="449193"/>
                      <a:pt x="449193" y="0"/>
                      <a:pt x="10033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1EB95E33-1C20-4DB7-8832-8D2A23D73440}"/>
                  </a:ext>
                </a:extLst>
              </p:cNvPr>
              <p:cNvSpPr/>
              <p:nvPr/>
            </p:nvSpPr>
            <p:spPr>
              <a:xfrm>
                <a:off x="7685895" y="4275542"/>
                <a:ext cx="998862" cy="8494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CD92082D-0E64-4B95-ACFC-6434FB11F681}"/>
                  </a:ext>
                </a:extLst>
              </p:cNvPr>
              <p:cNvSpPr/>
              <p:nvPr/>
            </p:nvSpPr>
            <p:spPr>
              <a:xfrm>
                <a:off x="5944741" y="4596376"/>
                <a:ext cx="4624162" cy="2312081"/>
              </a:xfrm>
              <a:custGeom>
                <a:avLst/>
                <a:gdLst>
                  <a:gd name="connsiteX0" fmla="*/ 1408113 w 2816226"/>
                  <a:gd name="connsiteY0" fmla="*/ 0 h 1408113"/>
                  <a:gd name="connsiteX1" fmla="*/ 2816226 w 2816226"/>
                  <a:gd name="connsiteY1" fmla="*/ 1408113 h 1408113"/>
                  <a:gd name="connsiteX2" fmla="*/ 0 w 2816226"/>
                  <a:gd name="connsiteY2" fmla="*/ 1408113 h 1408113"/>
                  <a:gd name="connsiteX3" fmla="*/ 1408113 w 2816226"/>
                  <a:gd name="connsiteY3" fmla="*/ 0 h 140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226" h="1408113">
                    <a:moveTo>
                      <a:pt x="1408113" y="0"/>
                    </a:moveTo>
                    <a:cubicBezTo>
                      <a:pt x="2185792" y="0"/>
                      <a:pt x="2816226" y="630434"/>
                      <a:pt x="2816226" y="1408113"/>
                    </a:cubicBezTo>
                    <a:lnTo>
                      <a:pt x="0" y="1408113"/>
                    </a:lnTo>
                    <a:cubicBezTo>
                      <a:pt x="0" y="630434"/>
                      <a:pt x="630434" y="0"/>
                      <a:pt x="1408113" y="0"/>
                    </a:cubicBezTo>
                    <a:close/>
                  </a:path>
                </a:pathLst>
              </a:custGeom>
              <a:solidFill>
                <a:srgbClr val="367C64"/>
              </a:solidFill>
              <a:ln>
                <a:noFill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34B7ABCA-01D2-49E3-88D4-496D423B346E}"/>
                  </a:ext>
                </a:extLst>
              </p:cNvPr>
              <p:cNvSpPr/>
              <p:nvPr/>
            </p:nvSpPr>
            <p:spPr>
              <a:xfrm>
                <a:off x="8185326" y="5030876"/>
                <a:ext cx="91440" cy="1877581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FEC4E964-A758-4C8A-98EF-2B46C68E6698}"/>
                  </a:ext>
                </a:extLst>
              </p:cNvPr>
              <p:cNvSpPr/>
              <p:nvPr/>
            </p:nvSpPr>
            <p:spPr>
              <a:xfrm>
                <a:off x="9461464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067EDFBA-4A2E-4453-A8D9-5D9BAD7BFEBE}"/>
                  </a:ext>
                </a:extLst>
              </p:cNvPr>
              <p:cNvSpPr/>
              <p:nvPr/>
            </p:nvSpPr>
            <p:spPr>
              <a:xfrm>
                <a:off x="6789676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7" name="Block Arc 106">
                <a:extLst>
                  <a:ext uri="{FF2B5EF4-FFF2-40B4-BE49-F238E27FC236}">
                    <a16:creationId xmlns:a16="http://schemas.microsoft.com/office/drawing/2014/main" id="{71018FE2-6E7E-4604-9B8A-0EAAC6B77167}"/>
                  </a:ext>
                </a:extLst>
              </p:cNvPr>
              <p:cNvSpPr/>
              <p:nvPr/>
            </p:nvSpPr>
            <p:spPr>
              <a:xfrm rot="18450031">
                <a:off x="6031243" y="5372765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Block Arc 107">
                <a:extLst>
                  <a:ext uri="{FF2B5EF4-FFF2-40B4-BE49-F238E27FC236}">
                    <a16:creationId xmlns:a16="http://schemas.microsoft.com/office/drawing/2014/main" id="{0882B103-F94A-4795-95F3-8A7C27E6926A}"/>
                  </a:ext>
                </a:extLst>
              </p:cNvPr>
              <p:cNvSpPr/>
              <p:nvPr/>
            </p:nvSpPr>
            <p:spPr>
              <a:xfrm rot="3149969" flipH="1">
                <a:off x="8507830" y="5372766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2629D2F8-BA78-47E1-9AAC-CF43F727F8D4}"/>
                  </a:ext>
                </a:extLst>
              </p:cNvPr>
              <p:cNvSpPr/>
              <p:nvPr/>
            </p:nvSpPr>
            <p:spPr>
              <a:xfrm>
                <a:off x="8465805" y="5710193"/>
                <a:ext cx="859153" cy="376041"/>
              </a:xfrm>
              <a:prstGeom prst="rect">
                <a:avLst/>
              </a:prstGeom>
              <a:solidFill>
                <a:srgbClr val="236F5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latin typeface="Montserrat" panose="00000800000000000000" pitchFamily="2" charset="0"/>
                  </a:rPr>
                  <a:t>456</a:t>
                </a: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88C513E6-4980-44B7-8CBE-750435F2B28A}"/>
                  </a:ext>
                </a:extLst>
              </p:cNvPr>
              <p:cNvSpPr/>
              <p:nvPr/>
            </p:nvSpPr>
            <p:spPr>
              <a:xfrm>
                <a:off x="7352729" y="2416507"/>
                <a:ext cx="1665194" cy="213330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Rectangle: Top Corners Rounded 43">
                <a:extLst>
                  <a:ext uri="{FF2B5EF4-FFF2-40B4-BE49-F238E27FC236}">
                    <a16:creationId xmlns:a16="http://schemas.microsoft.com/office/drawing/2014/main" id="{EF6B5256-1AC3-4F08-8B8C-7E9A751BF2E9}"/>
                  </a:ext>
                </a:extLst>
              </p:cNvPr>
              <p:cNvSpPr/>
              <p:nvPr/>
            </p:nvSpPr>
            <p:spPr>
              <a:xfrm flipV="1">
                <a:off x="7352729" y="2382889"/>
                <a:ext cx="1665194" cy="929699"/>
              </a:xfrm>
              <a:custGeom>
                <a:avLst/>
                <a:gdLst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0 w 1654015"/>
                  <a:gd name="connsiteY6" fmla="*/ 99700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350520 w 1654015"/>
                  <a:gd name="connsiteY6" fmla="*/ 8369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549275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86375 w 1654015"/>
                  <a:gd name="connsiteY4" fmla="*/ 8217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64150 w 1654015"/>
                  <a:gd name="connsiteY4" fmla="*/ 7963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44805 w 1654015"/>
                  <a:gd name="connsiteY7" fmla="*/ 86555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520725 w 1654015"/>
                  <a:gd name="connsiteY0" fmla="*/ 53975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520725 w 1654015"/>
                  <a:gd name="connsiteY9" fmla="*/ 53975 h 968793"/>
                  <a:gd name="connsiteX0" fmla="*/ 526665 w 1659955"/>
                  <a:gd name="connsiteY0" fmla="*/ 5397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5397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60062 h 992330"/>
                  <a:gd name="connsiteX1" fmla="*/ 905797 w 1659955"/>
                  <a:gd name="connsiteY1" fmla="*/ 85762 h 992330"/>
                  <a:gd name="connsiteX2" fmla="*/ 1161455 w 1659955"/>
                  <a:gd name="connsiteY2" fmla="*/ 23537 h 992330"/>
                  <a:gd name="connsiteX3" fmla="*/ 1659955 w 1659955"/>
                  <a:gd name="connsiteY3" fmla="*/ 522037 h 992330"/>
                  <a:gd name="connsiteX4" fmla="*/ 1580580 w 1659955"/>
                  <a:gd name="connsiteY4" fmla="*/ 696687 h 992330"/>
                  <a:gd name="connsiteX5" fmla="*/ 1470090 w 1659955"/>
                  <a:gd name="connsiteY5" fmla="*/ 819877 h 992330"/>
                  <a:gd name="connsiteX6" fmla="*/ 966122 w 1659955"/>
                  <a:gd name="connsiteY6" fmla="*/ 981112 h 992330"/>
                  <a:gd name="connsiteX7" fmla="*/ 555215 w 1659955"/>
                  <a:gd name="connsiteY7" fmla="*/ 972912 h 992330"/>
                  <a:gd name="connsiteX8" fmla="*/ 360270 w 1659955"/>
                  <a:gd name="connsiteY8" fmla="*/ 882742 h 992330"/>
                  <a:gd name="connsiteX9" fmla="*/ 5940 w 1659955"/>
                  <a:gd name="connsiteY9" fmla="*/ 522037 h 992330"/>
                  <a:gd name="connsiteX10" fmla="*/ 146972 w 1659955"/>
                  <a:gd name="connsiteY10" fmla="*/ 139737 h 992330"/>
                  <a:gd name="connsiteX11" fmla="*/ 526665 w 1659955"/>
                  <a:gd name="connsiteY11" fmla="*/ 160062 h 992330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70090 w 1659955"/>
                  <a:gd name="connsiteY5" fmla="*/ 7474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51040 w 1659955"/>
                  <a:gd name="connsiteY5" fmla="*/ 7093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77235 h 909503"/>
                  <a:gd name="connsiteX1" fmla="*/ 905797 w 1659955"/>
                  <a:gd name="connsiteY1" fmla="*/ 2935 h 909503"/>
                  <a:gd name="connsiteX2" fmla="*/ 1265436 w 1659955"/>
                  <a:gd name="connsiteY2" fmla="*/ 166135 h 909503"/>
                  <a:gd name="connsiteX3" fmla="*/ 1659955 w 1659955"/>
                  <a:gd name="connsiteY3" fmla="*/ 439210 h 909503"/>
                  <a:gd name="connsiteX4" fmla="*/ 1561530 w 1659955"/>
                  <a:gd name="connsiteY4" fmla="*/ 578935 h 909503"/>
                  <a:gd name="connsiteX5" fmla="*/ 1451040 w 1659955"/>
                  <a:gd name="connsiteY5" fmla="*/ 698950 h 909503"/>
                  <a:gd name="connsiteX6" fmla="*/ 966122 w 1659955"/>
                  <a:gd name="connsiteY6" fmla="*/ 898285 h 909503"/>
                  <a:gd name="connsiteX7" fmla="*/ 555215 w 1659955"/>
                  <a:gd name="connsiteY7" fmla="*/ 890085 h 909503"/>
                  <a:gd name="connsiteX8" fmla="*/ 360270 w 1659955"/>
                  <a:gd name="connsiteY8" fmla="*/ 799915 h 909503"/>
                  <a:gd name="connsiteX9" fmla="*/ 5940 w 1659955"/>
                  <a:gd name="connsiteY9" fmla="*/ 439210 h 909503"/>
                  <a:gd name="connsiteX10" fmla="*/ 146972 w 1659955"/>
                  <a:gd name="connsiteY10" fmla="*/ 56910 h 909503"/>
                  <a:gd name="connsiteX11" fmla="*/ 526665 w 1659955"/>
                  <a:gd name="connsiteY11" fmla="*/ 77235 h 909503"/>
                  <a:gd name="connsiteX0" fmla="*/ 526665 w 1665194"/>
                  <a:gd name="connsiteY0" fmla="*/ 76647 h 908915"/>
                  <a:gd name="connsiteX1" fmla="*/ 905797 w 1665194"/>
                  <a:gd name="connsiteY1" fmla="*/ 2347 h 908915"/>
                  <a:gd name="connsiteX2" fmla="*/ 1265436 w 1665194"/>
                  <a:gd name="connsiteY2" fmla="*/ 165547 h 908915"/>
                  <a:gd name="connsiteX3" fmla="*/ 1613028 w 1665194"/>
                  <a:gd name="connsiteY3" fmla="*/ 167447 h 908915"/>
                  <a:gd name="connsiteX4" fmla="*/ 1659955 w 1665194"/>
                  <a:gd name="connsiteY4" fmla="*/ 438622 h 908915"/>
                  <a:gd name="connsiteX5" fmla="*/ 1561530 w 1665194"/>
                  <a:gd name="connsiteY5" fmla="*/ 578347 h 908915"/>
                  <a:gd name="connsiteX6" fmla="*/ 1451040 w 1665194"/>
                  <a:gd name="connsiteY6" fmla="*/ 698362 h 908915"/>
                  <a:gd name="connsiteX7" fmla="*/ 966122 w 1665194"/>
                  <a:gd name="connsiteY7" fmla="*/ 897697 h 908915"/>
                  <a:gd name="connsiteX8" fmla="*/ 555215 w 1665194"/>
                  <a:gd name="connsiteY8" fmla="*/ 889497 h 908915"/>
                  <a:gd name="connsiteX9" fmla="*/ 360270 w 1665194"/>
                  <a:gd name="connsiteY9" fmla="*/ 799327 h 908915"/>
                  <a:gd name="connsiteX10" fmla="*/ 5940 w 1665194"/>
                  <a:gd name="connsiteY10" fmla="*/ 438622 h 908915"/>
                  <a:gd name="connsiteX11" fmla="*/ 146972 w 1665194"/>
                  <a:gd name="connsiteY11" fmla="*/ 56322 h 908915"/>
                  <a:gd name="connsiteX12" fmla="*/ 526665 w 1665194"/>
                  <a:gd name="connsiteY12" fmla="*/ 76647 h 908915"/>
                  <a:gd name="connsiteX0" fmla="*/ 526665 w 1665194"/>
                  <a:gd name="connsiteY0" fmla="*/ 97810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97810 h 930078"/>
                  <a:gd name="connsiteX0" fmla="*/ 526665 w 1665194"/>
                  <a:gd name="connsiteY0" fmla="*/ 152579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152579 h 930078"/>
                  <a:gd name="connsiteX0" fmla="*/ 526665 w 1665194"/>
                  <a:gd name="connsiteY0" fmla="*/ 152200 h 929699"/>
                  <a:gd name="connsiteX1" fmla="*/ 655415 w 1665194"/>
                  <a:gd name="connsiteY1" fmla="*/ 80915 h 929699"/>
                  <a:gd name="connsiteX2" fmla="*/ 934372 w 1665194"/>
                  <a:gd name="connsiteY2" fmla="*/ 1699 h 929699"/>
                  <a:gd name="connsiteX3" fmla="*/ 1265436 w 1665194"/>
                  <a:gd name="connsiteY3" fmla="*/ 186331 h 929699"/>
                  <a:gd name="connsiteX4" fmla="*/ 1613028 w 1665194"/>
                  <a:gd name="connsiteY4" fmla="*/ 188231 h 929699"/>
                  <a:gd name="connsiteX5" fmla="*/ 1659955 w 1665194"/>
                  <a:gd name="connsiteY5" fmla="*/ 459406 h 929699"/>
                  <a:gd name="connsiteX6" fmla="*/ 1561530 w 1665194"/>
                  <a:gd name="connsiteY6" fmla="*/ 599131 h 929699"/>
                  <a:gd name="connsiteX7" fmla="*/ 1451040 w 1665194"/>
                  <a:gd name="connsiteY7" fmla="*/ 719146 h 929699"/>
                  <a:gd name="connsiteX8" fmla="*/ 966122 w 1665194"/>
                  <a:gd name="connsiteY8" fmla="*/ 918481 h 929699"/>
                  <a:gd name="connsiteX9" fmla="*/ 555215 w 1665194"/>
                  <a:gd name="connsiteY9" fmla="*/ 910281 h 929699"/>
                  <a:gd name="connsiteX10" fmla="*/ 360270 w 1665194"/>
                  <a:gd name="connsiteY10" fmla="*/ 820111 h 929699"/>
                  <a:gd name="connsiteX11" fmla="*/ 5940 w 1665194"/>
                  <a:gd name="connsiteY11" fmla="*/ 459406 h 929699"/>
                  <a:gd name="connsiteX12" fmla="*/ 146972 w 1665194"/>
                  <a:gd name="connsiteY12" fmla="*/ 77106 h 929699"/>
                  <a:gd name="connsiteX13" fmla="*/ 526665 w 1665194"/>
                  <a:gd name="connsiteY13" fmla="*/ 152200 h 92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5194" h="929699">
                    <a:moveTo>
                      <a:pt x="526665" y="152200"/>
                    </a:moveTo>
                    <a:cubicBezTo>
                      <a:pt x="616168" y="157201"/>
                      <a:pt x="587464" y="105999"/>
                      <a:pt x="655415" y="80915"/>
                    </a:cubicBezTo>
                    <a:cubicBezTo>
                      <a:pt x="723366" y="55832"/>
                      <a:pt x="837464" y="-11505"/>
                      <a:pt x="934372" y="1699"/>
                    </a:cubicBezTo>
                    <a:cubicBezTo>
                      <a:pt x="1031280" y="14903"/>
                      <a:pt x="1149945" y="149686"/>
                      <a:pt x="1265436" y="186331"/>
                    </a:cubicBezTo>
                    <a:cubicBezTo>
                      <a:pt x="1380927" y="222976"/>
                      <a:pt x="1547275" y="142719"/>
                      <a:pt x="1613028" y="188231"/>
                    </a:cubicBezTo>
                    <a:cubicBezTo>
                      <a:pt x="1678781" y="233743"/>
                      <a:pt x="1666157" y="400051"/>
                      <a:pt x="1659955" y="459406"/>
                    </a:cubicBezTo>
                    <a:lnTo>
                      <a:pt x="1561530" y="599131"/>
                    </a:lnTo>
                    <a:lnTo>
                      <a:pt x="1451040" y="719146"/>
                    </a:lnTo>
                    <a:cubicBezTo>
                      <a:pt x="1345455" y="760200"/>
                      <a:pt x="1118601" y="892975"/>
                      <a:pt x="966122" y="918481"/>
                    </a:cubicBezTo>
                    <a:cubicBezTo>
                      <a:pt x="813643" y="943987"/>
                      <a:pt x="654603" y="919268"/>
                      <a:pt x="555215" y="910281"/>
                    </a:cubicBezTo>
                    <a:lnTo>
                      <a:pt x="360270" y="820111"/>
                    </a:lnTo>
                    <a:cubicBezTo>
                      <a:pt x="360270" y="653944"/>
                      <a:pt x="5940" y="625573"/>
                      <a:pt x="5940" y="459406"/>
                    </a:cubicBezTo>
                    <a:cubicBezTo>
                      <a:pt x="-23260" y="341922"/>
                      <a:pt x="60185" y="151193"/>
                      <a:pt x="146972" y="77106"/>
                    </a:cubicBezTo>
                    <a:cubicBezTo>
                      <a:pt x="233759" y="3019"/>
                      <a:pt x="363934" y="177917"/>
                      <a:pt x="526665" y="15220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80E425B6-2F0C-49BB-A05A-922782CC6EAB}"/>
                </a:ext>
              </a:extLst>
            </p:cNvPr>
            <p:cNvGrpSpPr/>
            <p:nvPr/>
          </p:nvGrpSpPr>
          <p:grpSpPr>
            <a:xfrm>
              <a:off x="3906911" y="4817960"/>
              <a:ext cx="763163" cy="604023"/>
              <a:chOff x="5396745" y="1326911"/>
              <a:chExt cx="1380780" cy="1092851"/>
            </a:xfrm>
          </p:grpSpPr>
          <p:sp>
            <p:nvSpPr>
              <p:cNvPr id="94" name="Block Arc 93">
                <a:extLst>
                  <a:ext uri="{FF2B5EF4-FFF2-40B4-BE49-F238E27FC236}">
                    <a16:creationId xmlns:a16="http://schemas.microsoft.com/office/drawing/2014/main" id="{280868AA-2DC7-4201-9479-4DCEFCA71C3C}"/>
                  </a:ext>
                </a:extLst>
              </p:cNvPr>
              <p:cNvSpPr/>
              <p:nvPr/>
            </p:nvSpPr>
            <p:spPr>
              <a:xfrm>
                <a:off x="6219788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Block Arc 94">
                <a:extLst>
                  <a:ext uri="{FF2B5EF4-FFF2-40B4-BE49-F238E27FC236}">
                    <a16:creationId xmlns:a16="http://schemas.microsoft.com/office/drawing/2014/main" id="{830E8C28-18AD-4CE2-A018-13F6DA21B4DE}"/>
                  </a:ext>
                </a:extLst>
              </p:cNvPr>
              <p:cNvSpPr/>
              <p:nvPr/>
            </p:nvSpPr>
            <p:spPr>
              <a:xfrm>
                <a:off x="5396745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Oval 18">
                <a:extLst>
                  <a:ext uri="{FF2B5EF4-FFF2-40B4-BE49-F238E27FC236}">
                    <a16:creationId xmlns:a16="http://schemas.microsoft.com/office/drawing/2014/main" id="{B6142BEA-7A89-4B9D-A771-BF7FF2D54619}"/>
                  </a:ext>
                </a:extLst>
              </p:cNvPr>
              <p:cNvSpPr/>
              <p:nvPr/>
            </p:nvSpPr>
            <p:spPr>
              <a:xfrm>
                <a:off x="5396745" y="1497144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F3B25BB7-D5EE-4AF5-BDB0-7D8DCFAD6AA4}"/>
                  </a:ext>
                </a:extLst>
              </p:cNvPr>
              <p:cNvSpPr/>
              <p:nvPr/>
            </p:nvSpPr>
            <p:spPr>
              <a:xfrm>
                <a:off x="5531597" y="1503171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5ADDE52F-6C77-45C1-B102-959216B997D6}"/>
                  </a:ext>
                </a:extLst>
              </p:cNvPr>
              <p:cNvSpPr/>
              <p:nvPr/>
            </p:nvSpPr>
            <p:spPr>
              <a:xfrm>
                <a:off x="5952970" y="2020434"/>
                <a:ext cx="260450" cy="39932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F2CC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" name="Oval 18">
                <a:extLst>
                  <a:ext uri="{FF2B5EF4-FFF2-40B4-BE49-F238E27FC236}">
                    <a16:creationId xmlns:a16="http://schemas.microsoft.com/office/drawing/2014/main" id="{1986F407-0A81-4D99-96B5-4C90F865F5E6}"/>
                  </a:ext>
                </a:extLst>
              </p:cNvPr>
              <p:cNvSpPr/>
              <p:nvPr/>
            </p:nvSpPr>
            <p:spPr>
              <a:xfrm flipH="1">
                <a:off x="6181745" y="1494360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C0EEEDA6-E93A-4FDA-91B2-7FC1EAF2A1E1}"/>
                  </a:ext>
                </a:extLst>
              </p:cNvPr>
              <p:cNvSpPr/>
              <p:nvPr/>
            </p:nvSpPr>
            <p:spPr>
              <a:xfrm flipH="1">
                <a:off x="6335533" y="1500387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087830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hidden="1">
            <a:extLst>
              <a:ext uri="{FF2B5EF4-FFF2-40B4-BE49-F238E27FC236}">
                <a16:creationId xmlns:a16="http://schemas.microsoft.com/office/drawing/2014/main" id="{99C64D9A-9E4F-4528-8E78-FA971F1BD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268" y="6316268"/>
            <a:ext cx="541732" cy="54173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EE30B72-6CDD-4F57-8091-7F608756B4EE}"/>
              </a:ext>
            </a:extLst>
          </p:cNvPr>
          <p:cNvSpPr/>
          <p:nvPr/>
        </p:nvSpPr>
        <p:spPr>
          <a:xfrm>
            <a:off x="823592" y="2222357"/>
            <a:ext cx="2246580" cy="224657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1F1EDAA-546B-4A48-A0E7-8F32E1732EC7}"/>
              </a:ext>
            </a:extLst>
          </p:cNvPr>
          <p:cNvSpPr/>
          <p:nvPr/>
        </p:nvSpPr>
        <p:spPr>
          <a:xfrm>
            <a:off x="1180471" y="2573385"/>
            <a:ext cx="1538672" cy="1538673"/>
          </a:xfrm>
          <a:prstGeom prst="ellipse">
            <a:avLst/>
          </a:prstGeom>
          <a:solidFill>
            <a:srgbClr val="FFD966"/>
          </a:solidFill>
          <a:ln w="101600">
            <a:noFill/>
          </a:ln>
          <a:effectLst>
            <a:innerShdw blurRad="114300">
              <a:schemeClr val="accent4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96497C-DFD7-4CFB-81E8-5600D5B13FC4}"/>
              </a:ext>
            </a:extLst>
          </p:cNvPr>
          <p:cNvSpPr/>
          <p:nvPr/>
        </p:nvSpPr>
        <p:spPr>
          <a:xfrm>
            <a:off x="3545244" y="2222357"/>
            <a:ext cx="2246580" cy="224657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88B79F-DCC9-4DC2-8DCF-6F971873D9AD}"/>
              </a:ext>
            </a:extLst>
          </p:cNvPr>
          <p:cNvSpPr/>
          <p:nvPr/>
        </p:nvSpPr>
        <p:spPr>
          <a:xfrm>
            <a:off x="3972793" y="2573385"/>
            <a:ext cx="1391483" cy="1360931"/>
          </a:xfrm>
          <a:prstGeom prst="triangle">
            <a:avLst/>
          </a:prstGeom>
          <a:solidFill>
            <a:srgbClr val="FFD966"/>
          </a:solidFill>
          <a:ln w="101600">
            <a:noFill/>
          </a:ln>
          <a:effectLst>
            <a:innerShdw blurRad="114300">
              <a:schemeClr val="accent4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A2FE8D-AF5D-445D-96A8-166FD7EE0437}"/>
              </a:ext>
            </a:extLst>
          </p:cNvPr>
          <p:cNvSpPr/>
          <p:nvPr/>
        </p:nvSpPr>
        <p:spPr>
          <a:xfrm>
            <a:off x="6310672" y="2275987"/>
            <a:ext cx="2246580" cy="224657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0717C717-97E0-4697-8BFC-6C6B4988A219}"/>
              </a:ext>
            </a:extLst>
          </p:cNvPr>
          <p:cNvSpPr/>
          <p:nvPr/>
        </p:nvSpPr>
        <p:spPr>
          <a:xfrm>
            <a:off x="6738220" y="2627015"/>
            <a:ext cx="1391483" cy="1360931"/>
          </a:xfrm>
          <a:prstGeom prst="star5">
            <a:avLst/>
          </a:prstGeom>
          <a:solidFill>
            <a:srgbClr val="FFD966"/>
          </a:solidFill>
          <a:ln w="101600">
            <a:noFill/>
          </a:ln>
          <a:effectLst>
            <a:innerShdw blurRad="114300">
              <a:schemeClr val="accent4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5FAFF35-F617-40CC-AD79-3984AD543905}"/>
              </a:ext>
            </a:extLst>
          </p:cNvPr>
          <p:cNvSpPr/>
          <p:nvPr/>
        </p:nvSpPr>
        <p:spPr>
          <a:xfrm>
            <a:off x="9045628" y="2249172"/>
            <a:ext cx="2246580" cy="224657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3F108DC-25DD-4ABB-A345-906C87DE7641}"/>
              </a:ext>
            </a:extLst>
          </p:cNvPr>
          <p:cNvSpPr/>
          <p:nvPr/>
        </p:nvSpPr>
        <p:spPr>
          <a:xfrm flipV="1">
            <a:off x="10100745" y="3270729"/>
            <a:ext cx="346164" cy="760560"/>
          </a:xfrm>
          <a:custGeom>
            <a:avLst/>
            <a:gdLst>
              <a:gd name="connsiteX0" fmla="*/ 0 w 416183"/>
              <a:gd name="connsiteY0" fmla="*/ 914400 h 914400"/>
              <a:gd name="connsiteX1" fmla="*/ 150773 w 416183"/>
              <a:gd name="connsiteY1" fmla="*/ 914400 h 914400"/>
              <a:gd name="connsiteX2" fmla="*/ 150773 w 416183"/>
              <a:gd name="connsiteY2" fmla="*/ 198798 h 914400"/>
              <a:gd name="connsiteX3" fmla="*/ 198798 w 416183"/>
              <a:gd name="connsiteY3" fmla="*/ 150773 h 914400"/>
              <a:gd name="connsiteX4" fmla="*/ 217385 w 416183"/>
              <a:gd name="connsiteY4" fmla="*/ 150773 h 914400"/>
              <a:gd name="connsiteX5" fmla="*/ 265410 w 416183"/>
              <a:gd name="connsiteY5" fmla="*/ 198798 h 914400"/>
              <a:gd name="connsiteX6" fmla="*/ 265410 w 416183"/>
              <a:gd name="connsiteY6" fmla="*/ 243115 h 914400"/>
              <a:gd name="connsiteX7" fmla="*/ 266123 w 416183"/>
              <a:gd name="connsiteY7" fmla="*/ 243115 h 914400"/>
              <a:gd name="connsiteX8" fmla="*/ 266123 w 416183"/>
              <a:gd name="connsiteY8" fmla="*/ 256314 h 914400"/>
              <a:gd name="connsiteX9" fmla="*/ 341153 w 416183"/>
              <a:gd name="connsiteY9" fmla="*/ 331344 h 914400"/>
              <a:gd name="connsiteX10" fmla="*/ 416183 w 416183"/>
              <a:gd name="connsiteY10" fmla="*/ 256314 h 914400"/>
              <a:gd name="connsiteX11" fmla="*/ 416183 w 416183"/>
              <a:gd name="connsiteY11" fmla="*/ 243115 h 914400"/>
              <a:gd name="connsiteX12" fmla="*/ 416183 w 416183"/>
              <a:gd name="connsiteY12" fmla="*/ 198798 h 914400"/>
              <a:gd name="connsiteX13" fmla="*/ 416183 w 416183"/>
              <a:gd name="connsiteY13" fmla="*/ 192289 h 914400"/>
              <a:gd name="connsiteX14" fmla="*/ 414873 w 416183"/>
              <a:gd name="connsiteY14" fmla="*/ 185798 h 914400"/>
              <a:gd name="connsiteX15" fmla="*/ 412144 w 416183"/>
              <a:gd name="connsiteY15" fmla="*/ 158734 h 914400"/>
              <a:gd name="connsiteX16" fmla="*/ 217385 w 416183"/>
              <a:gd name="connsiteY16" fmla="*/ 0 h 914400"/>
              <a:gd name="connsiteX17" fmla="*/ 198798 w 416183"/>
              <a:gd name="connsiteY17" fmla="*/ 0 h 914400"/>
              <a:gd name="connsiteX18" fmla="*/ 0 w 416183"/>
              <a:gd name="connsiteY18" fmla="*/ 198798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16183" h="914400">
                <a:moveTo>
                  <a:pt x="0" y="914400"/>
                </a:moveTo>
                <a:lnTo>
                  <a:pt x="150773" y="914400"/>
                </a:lnTo>
                <a:lnTo>
                  <a:pt x="150773" y="198798"/>
                </a:lnTo>
                <a:cubicBezTo>
                  <a:pt x="150773" y="172275"/>
                  <a:pt x="172275" y="150773"/>
                  <a:pt x="198798" y="150773"/>
                </a:cubicBezTo>
                <a:lnTo>
                  <a:pt x="217385" y="150773"/>
                </a:lnTo>
                <a:cubicBezTo>
                  <a:pt x="243908" y="150773"/>
                  <a:pt x="265410" y="172275"/>
                  <a:pt x="265410" y="198798"/>
                </a:cubicBezTo>
                <a:lnTo>
                  <a:pt x="265410" y="243115"/>
                </a:lnTo>
                <a:lnTo>
                  <a:pt x="266123" y="243115"/>
                </a:lnTo>
                <a:lnTo>
                  <a:pt x="266123" y="256314"/>
                </a:lnTo>
                <a:cubicBezTo>
                  <a:pt x="266123" y="297752"/>
                  <a:pt x="299715" y="331344"/>
                  <a:pt x="341153" y="331344"/>
                </a:cubicBezTo>
                <a:cubicBezTo>
                  <a:pt x="382591" y="331344"/>
                  <a:pt x="416183" y="297752"/>
                  <a:pt x="416183" y="256314"/>
                </a:cubicBezTo>
                <a:lnTo>
                  <a:pt x="416183" y="243115"/>
                </a:lnTo>
                <a:lnTo>
                  <a:pt x="416183" y="198798"/>
                </a:lnTo>
                <a:lnTo>
                  <a:pt x="416183" y="192289"/>
                </a:lnTo>
                <a:lnTo>
                  <a:pt x="414873" y="185798"/>
                </a:lnTo>
                <a:lnTo>
                  <a:pt x="412144" y="158734"/>
                </a:lnTo>
                <a:cubicBezTo>
                  <a:pt x="393607" y="68145"/>
                  <a:pt x="313454" y="0"/>
                  <a:pt x="217385" y="0"/>
                </a:cubicBezTo>
                <a:lnTo>
                  <a:pt x="198798" y="0"/>
                </a:lnTo>
                <a:cubicBezTo>
                  <a:pt x="89005" y="0"/>
                  <a:pt x="0" y="89005"/>
                  <a:pt x="0" y="198798"/>
                </a:cubicBezTo>
                <a:close/>
              </a:path>
            </a:pathLst>
          </a:custGeom>
          <a:solidFill>
            <a:srgbClr val="FFD966"/>
          </a:solidFill>
          <a:ln w="101600">
            <a:noFill/>
          </a:ln>
          <a:effectLst>
            <a:innerShdw blurRad="114300">
              <a:schemeClr val="accent4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C63D289-0F32-4885-8081-335A0EF13FAF}"/>
              </a:ext>
            </a:extLst>
          </p:cNvPr>
          <p:cNvSpPr/>
          <p:nvPr/>
        </p:nvSpPr>
        <p:spPr>
          <a:xfrm>
            <a:off x="9589538" y="2775342"/>
            <a:ext cx="1147992" cy="573996"/>
          </a:xfrm>
          <a:custGeom>
            <a:avLst/>
            <a:gdLst>
              <a:gd name="connsiteX0" fmla="*/ 594360 w 1188720"/>
              <a:gd name="connsiteY0" fmla="*/ 0 h 594360"/>
              <a:gd name="connsiteX1" fmla="*/ 1188720 w 1188720"/>
              <a:gd name="connsiteY1" fmla="*/ 594360 h 594360"/>
              <a:gd name="connsiteX2" fmla="*/ 1179526 w 1188720"/>
              <a:gd name="connsiteY2" fmla="*/ 594360 h 594360"/>
              <a:gd name="connsiteX3" fmla="*/ 1174770 w 1188720"/>
              <a:gd name="connsiteY3" fmla="*/ 573046 h 594360"/>
              <a:gd name="connsiteX4" fmla="*/ 1068070 w 1188720"/>
              <a:gd name="connsiteY4" fmla="*/ 509054 h 594360"/>
              <a:gd name="connsiteX5" fmla="*/ 961370 w 1188720"/>
              <a:gd name="connsiteY5" fmla="*/ 573046 h 594360"/>
              <a:gd name="connsiteX6" fmla="*/ 956614 w 1188720"/>
              <a:gd name="connsiteY6" fmla="*/ 594360 h 594360"/>
              <a:gd name="connsiteX7" fmla="*/ 947926 w 1188720"/>
              <a:gd name="connsiteY7" fmla="*/ 594360 h 594360"/>
              <a:gd name="connsiteX8" fmla="*/ 943170 w 1188720"/>
              <a:gd name="connsiteY8" fmla="*/ 573046 h 594360"/>
              <a:gd name="connsiteX9" fmla="*/ 836470 w 1188720"/>
              <a:gd name="connsiteY9" fmla="*/ 509054 h 594360"/>
              <a:gd name="connsiteX10" fmla="*/ 729770 w 1188720"/>
              <a:gd name="connsiteY10" fmla="*/ 573046 h 594360"/>
              <a:gd name="connsiteX11" fmla="*/ 725014 w 1188720"/>
              <a:gd name="connsiteY11" fmla="*/ 594360 h 594360"/>
              <a:gd name="connsiteX12" fmla="*/ 709885 w 1188720"/>
              <a:gd name="connsiteY12" fmla="*/ 594360 h 594360"/>
              <a:gd name="connsiteX13" fmla="*/ 706084 w 1188720"/>
              <a:gd name="connsiteY13" fmla="*/ 578437 h 594360"/>
              <a:gd name="connsiteX14" fmla="*/ 591921 w 1188720"/>
              <a:gd name="connsiteY14" fmla="*/ 514445 h 594360"/>
              <a:gd name="connsiteX15" fmla="*/ 477759 w 1188720"/>
              <a:gd name="connsiteY15" fmla="*/ 578437 h 594360"/>
              <a:gd name="connsiteX16" fmla="*/ 473957 w 1188720"/>
              <a:gd name="connsiteY16" fmla="*/ 594360 h 594360"/>
              <a:gd name="connsiteX17" fmla="*/ 458856 w 1188720"/>
              <a:gd name="connsiteY17" fmla="*/ 594360 h 594360"/>
              <a:gd name="connsiteX18" fmla="*/ 454100 w 1188720"/>
              <a:gd name="connsiteY18" fmla="*/ 573046 h 594360"/>
              <a:gd name="connsiteX19" fmla="*/ 347400 w 1188720"/>
              <a:gd name="connsiteY19" fmla="*/ 509054 h 594360"/>
              <a:gd name="connsiteX20" fmla="*/ 240700 w 1188720"/>
              <a:gd name="connsiteY20" fmla="*/ 573046 h 594360"/>
              <a:gd name="connsiteX21" fmla="*/ 235944 w 1188720"/>
              <a:gd name="connsiteY21" fmla="*/ 594360 h 594360"/>
              <a:gd name="connsiteX22" fmla="*/ 227256 w 1188720"/>
              <a:gd name="connsiteY22" fmla="*/ 594360 h 594360"/>
              <a:gd name="connsiteX23" fmla="*/ 222500 w 1188720"/>
              <a:gd name="connsiteY23" fmla="*/ 573046 h 594360"/>
              <a:gd name="connsiteX24" fmla="*/ 115800 w 1188720"/>
              <a:gd name="connsiteY24" fmla="*/ 509054 h 594360"/>
              <a:gd name="connsiteX25" fmla="*/ 9100 w 1188720"/>
              <a:gd name="connsiteY25" fmla="*/ 573046 h 594360"/>
              <a:gd name="connsiteX26" fmla="*/ 4344 w 1188720"/>
              <a:gd name="connsiteY26" fmla="*/ 594360 h 594360"/>
              <a:gd name="connsiteX27" fmla="*/ 0 w 1188720"/>
              <a:gd name="connsiteY27" fmla="*/ 594360 h 594360"/>
              <a:gd name="connsiteX28" fmla="*/ 594360 w 1188720"/>
              <a:gd name="connsiteY28" fmla="*/ 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88720" h="594360">
                <a:moveTo>
                  <a:pt x="594360" y="0"/>
                </a:moveTo>
                <a:cubicBezTo>
                  <a:pt x="922616" y="0"/>
                  <a:pt x="1188720" y="266104"/>
                  <a:pt x="1188720" y="594360"/>
                </a:cubicBezTo>
                <a:lnTo>
                  <a:pt x="1179526" y="594360"/>
                </a:lnTo>
                <a:lnTo>
                  <a:pt x="1174770" y="573046"/>
                </a:lnTo>
                <a:cubicBezTo>
                  <a:pt x="1157191" y="535440"/>
                  <a:pt x="1116037" y="509054"/>
                  <a:pt x="1068070" y="509054"/>
                </a:cubicBezTo>
                <a:cubicBezTo>
                  <a:pt x="1020104" y="509054"/>
                  <a:pt x="978950" y="535440"/>
                  <a:pt x="961370" y="573046"/>
                </a:cubicBezTo>
                <a:lnTo>
                  <a:pt x="956614" y="594360"/>
                </a:lnTo>
                <a:lnTo>
                  <a:pt x="947926" y="594360"/>
                </a:lnTo>
                <a:lnTo>
                  <a:pt x="943170" y="573046"/>
                </a:lnTo>
                <a:cubicBezTo>
                  <a:pt x="925591" y="535440"/>
                  <a:pt x="884437" y="509054"/>
                  <a:pt x="836470" y="509054"/>
                </a:cubicBezTo>
                <a:cubicBezTo>
                  <a:pt x="788504" y="509054"/>
                  <a:pt x="747350" y="535440"/>
                  <a:pt x="729770" y="573046"/>
                </a:cubicBezTo>
                <a:lnTo>
                  <a:pt x="725014" y="594360"/>
                </a:lnTo>
                <a:lnTo>
                  <a:pt x="709885" y="594360"/>
                </a:lnTo>
                <a:lnTo>
                  <a:pt x="706084" y="578437"/>
                </a:lnTo>
                <a:cubicBezTo>
                  <a:pt x="687275" y="540831"/>
                  <a:pt x="643242" y="514445"/>
                  <a:pt x="591921" y="514445"/>
                </a:cubicBezTo>
                <a:cubicBezTo>
                  <a:pt x="540600" y="514445"/>
                  <a:pt x="496568" y="540831"/>
                  <a:pt x="477759" y="578437"/>
                </a:cubicBezTo>
                <a:lnTo>
                  <a:pt x="473957" y="594360"/>
                </a:lnTo>
                <a:lnTo>
                  <a:pt x="458856" y="594360"/>
                </a:lnTo>
                <a:lnTo>
                  <a:pt x="454100" y="573046"/>
                </a:lnTo>
                <a:cubicBezTo>
                  <a:pt x="436521" y="535440"/>
                  <a:pt x="395367" y="509054"/>
                  <a:pt x="347400" y="509054"/>
                </a:cubicBezTo>
                <a:cubicBezTo>
                  <a:pt x="299434" y="509054"/>
                  <a:pt x="258280" y="535440"/>
                  <a:pt x="240700" y="573046"/>
                </a:cubicBezTo>
                <a:lnTo>
                  <a:pt x="235944" y="594360"/>
                </a:lnTo>
                <a:lnTo>
                  <a:pt x="227256" y="594360"/>
                </a:lnTo>
                <a:lnTo>
                  <a:pt x="222500" y="573046"/>
                </a:lnTo>
                <a:cubicBezTo>
                  <a:pt x="204921" y="535440"/>
                  <a:pt x="163767" y="509054"/>
                  <a:pt x="115800" y="509054"/>
                </a:cubicBezTo>
                <a:cubicBezTo>
                  <a:pt x="67834" y="509054"/>
                  <a:pt x="26680" y="535440"/>
                  <a:pt x="9100" y="573046"/>
                </a:cubicBezTo>
                <a:lnTo>
                  <a:pt x="4344" y="594360"/>
                </a:lnTo>
                <a:lnTo>
                  <a:pt x="0" y="594360"/>
                </a:lnTo>
                <a:cubicBezTo>
                  <a:pt x="0" y="266104"/>
                  <a:pt x="266104" y="0"/>
                  <a:pt x="594360" y="0"/>
                </a:cubicBezTo>
                <a:close/>
              </a:path>
            </a:pathLst>
          </a:custGeom>
          <a:solidFill>
            <a:srgbClr val="FFD966"/>
          </a:solidFill>
          <a:ln w="101600">
            <a:noFill/>
          </a:ln>
          <a:effectLst>
            <a:innerShdw blurRad="114300">
              <a:schemeClr val="accent4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7D111BC-E344-44B8-92F7-D7FE5E83B147}"/>
              </a:ext>
            </a:extLst>
          </p:cNvPr>
          <p:cNvSpPr/>
          <p:nvPr/>
        </p:nvSpPr>
        <p:spPr>
          <a:xfrm>
            <a:off x="806505" y="2099638"/>
            <a:ext cx="2511056" cy="2511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77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2706AA4-0746-47D6-90A0-702A4435DD10}"/>
              </a:ext>
            </a:extLst>
          </p:cNvPr>
          <p:cNvSpPr/>
          <p:nvPr/>
        </p:nvSpPr>
        <p:spPr>
          <a:xfrm>
            <a:off x="3481233" y="2126453"/>
            <a:ext cx="2511056" cy="2511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77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CAB60EB-EDDB-4FE2-B3D6-FD5C9FF9B4AE}"/>
              </a:ext>
            </a:extLst>
          </p:cNvPr>
          <p:cNvSpPr/>
          <p:nvPr/>
        </p:nvSpPr>
        <p:spPr>
          <a:xfrm>
            <a:off x="6157185" y="2072824"/>
            <a:ext cx="2511056" cy="2511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77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95D1C9F-93D5-4054-AAC6-2D566321B2C4}"/>
              </a:ext>
            </a:extLst>
          </p:cNvPr>
          <p:cNvSpPr/>
          <p:nvPr/>
        </p:nvSpPr>
        <p:spPr>
          <a:xfrm>
            <a:off x="8845217" y="2072824"/>
            <a:ext cx="2511056" cy="2511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77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9462819-D589-47CE-8C84-66DCF12FAB2C}"/>
              </a:ext>
            </a:extLst>
          </p:cNvPr>
          <p:cNvSpPr txBox="1"/>
          <p:nvPr/>
        </p:nvSpPr>
        <p:spPr>
          <a:xfrm>
            <a:off x="823592" y="4654804"/>
            <a:ext cx="2246580" cy="129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latin typeface="Montserrat SemiBold" panose="00000700000000000000" pitchFamily="2" charset="0"/>
              </a:rPr>
              <a:t>Enhanced Leadership skills acquired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66DD59C-D324-4084-8FAE-5608672B8586}"/>
              </a:ext>
            </a:extLst>
          </p:cNvPr>
          <p:cNvSpPr txBox="1"/>
          <p:nvPr/>
        </p:nvSpPr>
        <p:spPr>
          <a:xfrm>
            <a:off x="3545244" y="4654804"/>
            <a:ext cx="2246580" cy="129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Montserrat SemiBold" panose="00000700000000000000" pitchFamily="2" charset="0"/>
              </a:rPr>
              <a:t>Improved project management abilities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4553F25-B8E1-4777-89D7-F3116EFC4B52}"/>
              </a:ext>
            </a:extLst>
          </p:cNvPr>
          <p:cNvSpPr txBox="1"/>
          <p:nvPr/>
        </p:nvSpPr>
        <p:spPr>
          <a:xfrm>
            <a:off x="6265934" y="4643753"/>
            <a:ext cx="2246580" cy="129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Montserrat SemiBold" panose="00000700000000000000" pitchFamily="2" charset="0"/>
              </a:rPr>
              <a:t>Increased knowledge on focus areas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807112-BEF4-4A2B-A9FE-3F4CD609712A}"/>
              </a:ext>
            </a:extLst>
          </p:cNvPr>
          <p:cNvSpPr txBox="1"/>
          <p:nvPr/>
        </p:nvSpPr>
        <p:spPr>
          <a:xfrm>
            <a:off x="8953965" y="4654804"/>
            <a:ext cx="2246580" cy="129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Montserrat SemiBold" panose="00000700000000000000" pitchFamily="2" charset="0"/>
              </a:rPr>
              <a:t>Stronger relationship and bonds with clubs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596D54-27B1-46BE-B3E3-20BD2E6B1D3A}"/>
              </a:ext>
            </a:extLst>
          </p:cNvPr>
          <p:cNvSpPr txBox="1"/>
          <p:nvPr/>
        </p:nvSpPr>
        <p:spPr>
          <a:xfrm>
            <a:off x="0" y="686627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Montserrat" panose="00000800000000000000" pitchFamily="2" charset="0"/>
              </a:rPr>
              <a:t>Outcomes</a:t>
            </a:r>
          </a:p>
        </p:txBody>
      </p:sp>
    </p:spTree>
    <p:extLst>
      <p:ext uri="{BB962C8B-B14F-4D97-AF65-F5344CB8AC3E}">
        <p14:creationId xmlns:p14="http://schemas.microsoft.com/office/powerpoint/2010/main" val="2799673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6" grpId="0" animBg="1"/>
      <p:bldP spid="37" grpId="0" animBg="1"/>
      <p:bldP spid="38" grpId="0" animBg="1"/>
      <p:bldP spid="39" grpId="0"/>
      <p:bldP spid="44" grpId="0"/>
      <p:bldP spid="45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>
            <a:extLst>
              <a:ext uri="{FF2B5EF4-FFF2-40B4-BE49-F238E27FC236}">
                <a16:creationId xmlns:a16="http://schemas.microsoft.com/office/drawing/2014/main" id="{EF9F67B8-78F0-4D36-80F7-55547CB71DCA}"/>
              </a:ext>
            </a:extLst>
          </p:cNvPr>
          <p:cNvGrpSpPr/>
          <p:nvPr/>
        </p:nvGrpSpPr>
        <p:grpSpPr>
          <a:xfrm>
            <a:off x="4419126" y="3118128"/>
            <a:ext cx="3374326" cy="4096692"/>
            <a:chOff x="4659609" y="877133"/>
            <a:chExt cx="4949993" cy="6009673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E0124B7-4970-4C5E-B336-483D45EA3E53}"/>
                </a:ext>
              </a:extLst>
            </p:cNvPr>
            <p:cNvGrpSpPr/>
            <p:nvPr/>
          </p:nvGrpSpPr>
          <p:grpSpPr>
            <a:xfrm>
              <a:off x="4659609" y="877133"/>
              <a:ext cx="4949993" cy="6009673"/>
              <a:chOff x="4147452" y="273965"/>
              <a:chExt cx="3897093" cy="4731371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C8C1750B-3109-4826-8DBC-8C554F14BD3F}"/>
                  </a:ext>
                </a:extLst>
              </p:cNvPr>
              <p:cNvGrpSpPr/>
              <p:nvPr/>
            </p:nvGrpSpPr>
            <p:grpSpPr>
              <a:xfrm>
                <a:off x="4519396" y="273965"/>
                <a:ext cx="3077003" cy="2773181"/>
                <a:chOff x="4930138" y="1266093"/>
                <a:chExt cx="2354413" cy="2054098"/>
              </a:xfrm>
            </p:grpSpPr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0B9211F5-7FDD-49AC-9D80-B2137E4F1D0D}"/>
                    </a:ext>
                  </a:extLst>
                </p:cNvPr>
                <p:cNvSpPr/>
                <p:nvPr/>
              </p:nvSpPr>
              <p:spPr>
                <a:xfrm>
                  <a:off x="5216769" y="1266093"/>
                  <a:ext cx="1758461" cy="174851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Teardrop 82">
                  <a:extLst>
                    <a:ext uri="{FF2B5EF4-FFF2-40B4-BE49-F238E27FC236}">
                      <a16:creationId xmlns:a16="http://schemas.microsoft.com/office/drawing/2014/main" id="{48CD8F49-6700-4FD6-98D1-9C00357E0561}"/>
                    </a:ext>
                  </a:extLst>
                </p:cNvPr>
                <p:cNvSpPr/>
                <p:nvPr/>
              </p:nvSpPr>
              <p:spPr>
                <a:xfrm rot="20221410">
                  <a:off x="4930138" y="2645924"/>
                  <a:ext cx="618640" cy="674267"/>
                </a:xfrm>
                <a:prstGeom prst="teardrop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Chord 83">
                  <a:extLst>
                    <a:ext uri="{FF2B5EF4-FFF2-40B4-BE49-F238E27FC236}">
                      <a16:creationId xmlns:a16="http://schemas.microsoft.com/office/drawing/2014/main" id="{AB05D779-EDF0-4CEC-A839-E36D0F33E68F}"/>
                    </a:ext>
                  </a:extLst>
                </p:cNvPr>
                <p:cNvSpPr/>
                <p:nvPr/>
              </p:nvSpPr>
              <p:spPr>
                <a:xfrm rot="838496">
                  <a:off x="5224297" y="2405824"/>
                  <a:ext cx="228600" cy="304800"/>
                </a:xfrm>
                <a:prstGeom prst="chord">
                  <a:avLst>
                    <a:gd name="adj1" fmla="val 2516911"/>
                    <a:gd name="adj2" fmla="val 16200000"/>
                  </a:avLst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Teardrop 84">
                  <a:extLst>
                    <a:ext uri="{FF2B5EF4-FFF2-40B4-BE49-F238E27FC236}">
                      <a16:creationId xmlns:a16="http://schemas.microsoft.com/office/drawing/2014/main" id="{621116AF-92A9-47E0-B9AA-85EED5EA2F8C}"/>
                    </a:ext>
                  </a:extLst>
                </p:cNvPr>
                <p:cNvSpPr/>
                <p:nvPr/>
              </p:nvSpPr>
              <p:spPr>
                <a:xfrm rot="1378590" flipH="1">
                  <a:off x="6665911" y="2645924"/>
                  <a:ext cx="618640" cy="674267"/>
                </a:xfrm>
                <a:prstGeom prst="teardrop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Chord 85">
                  <a:extLst>
                    <a:ext uri="{FF2B5EF4-FFF2-40B4-BE49-F238E27FC236}">
                      <a16:creationId xmlns:a16="http://schemas.microsoft.com/office/drawing/2014/main" id="{7298BADE-0385-47DF-8E44-85AB6BC9786B}"/>
                    </a:ext>
                  </a:extLst>
                </p:cNvPr>
                <p:cNvSpPr/>
                <p:nvPr/>
              </p:nvSpPr>
              <p:spPr>
                <a:xfrm rot="20747002" flipH="1">
                  <a:off x="6764285" y="2399529"/>
                  <a:ext cx="228600" cy="304800"/>
                </a:xfrm>
                <a:prstGeom prst="chord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FB9CD8C2-F65F-409A-8893-E5AF3BC9A21B}"/>
                    </a:ext>
                  </a:extLst>
                </p:cNvPr>
                <p:cNvSpPr/>
                <p:nvPr/>
              </p:nvSpPr>
              <p:spPr>
                <a:xfrm>
                  <a:off x="5329938" y="1645919"/>
                  <a:ext cx="1569390" cy="1572065"/>
                </a:xfrm>
                <a:prstGeom prst="ellips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Block Arc 87">
                  <a:extLst>
                    <a:ext uri="{FF2B5EF4-FFF2-40B4-BE49-F238E27FC236}">
                      <a16:creationId xmlns:a16="http://schemas.microsoft.com/office/drawing/2014/main" id="{B3CAA298-234F-493E-A7C9-924A43DF08B7}"/>
                    </a:ext>
                  </a:extLst>
                </p:cNvPr>
                <p:cNvSpPr/>
                <p:nvPr/>
              </p:nvSpPr>
              <p:spPr>
                <a:xfrm>
                  <a:off x="6231215" y="2046011"/>
                  <a:ext cx="426760" cy="183759"/>
                </a:xfrm>
                <a:prstGeom prst="blockArc">
                  <a:avLst>
                    <a:gd name="adj1" fmla="val 10939367"/>
                    <a:gd name="adj2" fmla="val 141855"/>
                    <a:gd name="adj3" fmla="val 8720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7AEFE224-C655-4DD1-899D-74A9D922426A}"/>
                    </a:ext>
                  </a:extLst>
                </p:cNvPr>
                <p:cNvGrpSpPr/>
                <p:nvPr/>
              </p:nvGrpSpPr>
              <p:grpSpPr>
                <a:xfrm>
                  <a:off x="5601452" y="2172103"/>
                  <a:ext cx="434237" cy="226431"/>
                  <a:chOff x="5601452" y="2172103"/>
                  <a:chExt cx="434237" cy="226431"/>
                </a:xfrm>
              </p:grpSpPr>
              <p:sp>
                <p:nvSpPr>
                  <p:cNvPr id="95" name="Oval 18">
                    <a:extLst>
                      <a:ext uri="{FF2B5EF4-FFF2-40B4-BE49-F238E27FC236}">
                        <a16:creationId xmlns:a16="http://schemas.microsoft.com/office/drawing/2014/main" id="{6729B8A3-E652-4906-8D50-C179AA7B9700}"/>
                      </a:ext>
                    </a:extLst>
                  </p:cNvPr>
                  <p:cNvSpPr/>
                  <p:nvPr/>
                </p:nvSpPr>
                <p:spPr>
                  <a:xfrm>
                    <a:off x="5601452" y="2172103"/>
                    <a:ext cx="434237" cy="226431"/>
                  </a:xfrm>
                  <a:custGeom>
                    <a:avLst/>
                    <a:gdLst>
                      <a:gd name="connsiteX0" fmla="*/ 0 w 422704"/>
                      <a:gd name="connsiteY0" fmla="*/ 105780 h 211560"/>
                      <a:gd name="connsiteX1" fmla="*/ 211352 w 422704"/>
                      <a:gd name="connsiteY1" fmla="*/ 0 h 211560"/>
                      <a:gd name="connsiteX2" fmla="*/ 422704 w 422704"/>
                      <a:gd name="connsiteY2" fmla="*/ 105780 h 211560"/>
                      <a:gd name="connsiteX3" fmla="*/ 211352 w 422704"/>
                      <a:gd name="connsiteY3" fmla="*/ 211560 h 211560"/>
                      <a:gd name="connsiteX4" fmla="*/ 0 w 422704"/>
                      <a:gd name="connsiteY4" fmla="*/ 105780 h 211560"/>
                      <a:gd name="connsiteX0" fmla="*/ 0 w 434237"/>
                      <a:gd name="connsiteY0" fmla="*/ 105780 h 212008"/>
                      <a:gd name="connsiteX1" fmla="*/ 211352 w 434237"/>
                      <a:gd name="connsiteY1" fmla="*/ 0 h 212008"/>
                      <a:gd name="connsiteX2" fmla="*/ 422704 w 434237"/>
                      <a:gd name="connsiteY2" fmla="*/ 105780 h 212008"/>
                      <a:gd name="connsiteX3" fmla="*/ 385011 w 434237"/>
                      <a:gd name="connsiteY3" fmla="*/ 142337 h 212008"/>
                      <a:gd name="connsiteX4" fmla="*/ 211352 w 434237"/>
                      <a:gd name="connsiteY4" fmla="*/ 211560 h 212008"/>
                      <a:gd name="connsiteX5" fmla="*/ 0 w 434237"/>
                      <a:gd name="connsiteY5" fmla="*/ 105780 h 212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4237" h="212008">
                        <a:moveTo>
                          <a:pt x="0" y="105780"/>
                        </a:moveTo>
                        <a:cubicBezTo>
                          <a:pt x="0" y="47359"/>
                          <a:pt x="94626" y="0"/>
                          <a:pt x="211352" y="0"/>
                        </a:cubicBezTo>
                        <a:cubicBezTo>
                          <a:pt x="328078" y="0"/>
                          <a:pt x="393364" y="78485"/>
                          <a:pt x="422704" y="105780"/>
                        </a:cubicBezTo>
                        <a:cubicBezTo>
                          <a:pt x="452044" y="133075"/>
                          <a:pt x="420236" y="124707"/>
                          <a:pt x="385011" y="142337"/>
                        </a:cubicBezTo>
                        <a:cubicBezTo>
                          <a:pt x="349786" y="159967"/>
                          <a:pt x="275521" y="217653"/>
                          <a:pt x="211352" y="211560"/>
                        </a:cubicBezTo>
                        <a:cubicBezTo>
                          <a:pt x="147184" y="205467"/>
                          <a:pt x="0" y="164201"/>
                          <a:pt x="0" y="10578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7B43C3D0-306A-4E24-83CE-1D61B9160FBD}"/>
                      </a:ext>
                    </a:extLst>
                  </p:cNvPr>
                  <p:cNvSpPr/>
                  <p:nvPr/>
                </p:nvSpPr>
                <p:spPr>
                  <a:xfrm>
                    <a:off x="5704636" y="2176567"/>
                    <a:ext cx="213380" cy="21338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90" name="Rectangle: Rounded Corners 89">
                  <a:extLst>
                    <a:ext uri="{FF2B5EF4-FFF2-40B4-BE49-F238E27FC236}">
                      <a16:creationId xmlns:a16="http://schemas.microsoft.com/office/drawing/2014/main" id="{29EF0399-0060-4965-BF5B-0E5E3E68202F}"/>
                    </a:ext>
                  </a:extLst>
                </p:cNvPr>
                <p:cNvSpPr/>
                <p:nvPr/>
              </p:nvSpPr>
              <p:spPr>
                <a:xfrm>
                  <a:off x="6016935" y="2396938"/>
                  <a:ext cx="199287" cy="29578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2CC"/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91" name="Group 90">
                  <a:extLst>
                    <a:ext uri="{FF2B5EF4-FFF2-40B4-BE49-F238E27FC236}">
                      <a16:creationId xmlns:a16="http://schemas.microsoft.com/office/drawing/2014/main" id="{0AE0EEB8-E799-4D06-880F-72C34A436BC0}"/>
                    </a:ext>
                  </a:extLst>
                </p:cNvPr>
                <p:cNvGrpSpPr/>
                <p:nvPr/>
              </p:nvGrpSpPr>
              <p:grpSpPr>
                <a:xfrm flipH="1">
                  <a:off x="6202106" y="2170041"/>
                  <a:ext cx="434237" cy="226431"/>
                  <a:chOff x="5601452" y="2172103"/>
                  <a:chExt cx="434237" cy="226431"/>
                </a:xfrm>
              </p:grpSpPr>
              <p:sp>
                <p:nvSpPr>
                  <p:cNvPr id="92" name="Oval 18">
                    <a:extLst>
                      <a:ext uri="{FF2B5EF4-FFF2-40B4-BE49-F238E27FC236}">
                        <a16:creationId xmlns:a16="http://schemas.microsoft.com/office/drawing/2014/main" id="{2EA3E2B5-0C80-4517-83F4-8A586EC93769}"/>
                      </a:ext>
                    </a:extLst>
                  </p:cNvPr>
                  <p:cNvSpPr/>
                  <p:nvPr/>
                </p:nvSpPr>
                <p:spPr>
                  <a:xfrm>
                    <a:off x="5601452" y="2172103"/>
                    <a:ext cx="434237" cy="226431"/>
                  </a:xfrm>
                  <a:custGeom>
                    <a:avLst/>
                    <a:gdLst>
                      <a:gd name="connsiteX0" fmla="*/ 0 w 422704"/>
                      <a:gd name="connsiteY0" fmla="*/ 105780 h 211560"/>
                      <a:gd name="connsiteX1" fmla="*/ 211352 w 422704"/>
                      <a:gd name="connsiteY1" fmla="*/ 0 h 211560"/>
                      <a:gd name="connsiteX2" fmla="*/ 422704 w 422704"/>
                      <a:gd name="connsiteY2" fmla="*/ 105780 h 211560"/>
                      <a:gd name="connsiteX3" fmla="*/ 211352 w 422704"/>
                      <a:gd name="connsiteY3" fmla="*/ 211560 h 211560"/>
                      <a:gd name="connsiteX4" fmla="*/ 0 w 422704"/>
                      <a:gd name="connsiteY4" fmla="*/ 105780 h 211560"/>
                      <a:gd name="connsiteX0" fmla="*/ 0 w 434237"/>
                      <a:gd name="connsiteY0" fmla="*/ 105780 h 212008"/>
                      <a:gd name="connsiteX1" fmla="*/ 211352 w 434237"/>
                      <a:gd name="connsiteY1" fmla="*/ 0 h 212008"/>
                      <a:gd name="connsiteX2" fmla="*/ 422704 w 434237"/>
                      <a:gd name="connsiteY2" fmla="*/ 105780 h 212008"/>
                      <a:gd name="connsiteX3" fmla="*/ 385011 w 434237"/>
                      <a:gd name="connsiteY3" fmla="*/ 142337 h 212008"/>
                      <a:gd name="connsiteX4" fmla="*/ 211352 w 434237"/>
                      <a:gd name="connsiteY4" fmla="*/ 211560 h 212008"/>
                      <a:gd name="connsiteX5" fmla="*/ 0 w 434237"/>
                      <a:gd name="connsiteY5" fmla="*/ 105780 h 212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4237" h="212008">
                        <a:moveTo>
                          <a:pt x="0" y="105780"/>
                        </a:moveTo>
                        <a:cubicBezTo>
                          <a:pt x="0" y="47359"/>
                          <a:pt x="94626" y="0"/>
                          <a:pt x="211352" y="0"/>
                        </a:cubicBezTo>
                        <a:cubicBezTo>
                          <a:pt x="328078" y="0"/>
                          <a:pt x="393364" y="78485"/>
                          <a:pt x="422704" y="105780"/>
                        </a:cubicBezTo>
                        <a:cubicBezTo>
                          <a:pt x="452044" y="133075"/>
                          <a:pt x="420236" y="124707"/>
                          <a:pt x="385011" y="142337"/>
                        </a:cubicBezTo>
                        <a:cubicBezTo>
                          <a:pt x="349786" y="159967"/>
                          <a:pt x="275521" y="217653"/>
                          <a:pt x="211352" y="211560"/>
                        </a:cubicBezTo>
                        <a:cubicBezTo>
                          <a:pt x="147184" y="205467"/>
                          <a:pt x="0" y="164201"/>
                          <a:pt x="0" y="10578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3A20FA09-1012-4A2D-87AA-9FD53BEDE354}"/>
                      </a:ext>
                    </a:extLst>
                  </p:cNvPr>
                  <p:cNvSpPr/>
                  <p:nvPr/>
                </p:nvSpPr>
                <p:spPr>
                  <a:xfrm>
                    <a:off x="5704636" y="2176567"/>
                    <a:ext cx="213380" cy="21338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519D726F-E28D-4336-81CB-4479580F025F}"/>
                  </a:ext>
                </a:extLst>
              </p:cNvPr>
              <p:cNvSpPr/>
              <p:nvPr/>
            </p:nvSpPr>
            <p:spPr>
              <a:xfrm>
                <a:off x="5771642" y="2843763"/>
                <a:ext cx="567478" cy="482568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AB2A9A6C-B946-4E41-990C-28816CAE1FAA}"/>
                  </a:ext>
                </a:extLst>
              </p:cNvPr>
              <p:cNvSpPr/>
              <p:nvPr/>
            </p:nvSpPr>
            <p:spPr>
              <a:xfrm>
                <a:off x="4147452" y="3073648"/>
                <a:ext cx="3897093" cy="1909010"/>
              </a:xfrm>
              <a:custGeom>
                <a:avLst/>
                <a:gdLst>
                  <a:gd name="connsiteX0" fmla="*/ 1408113 w 2816226"/>
                  <a:gd name="connsiteY0" fmla="*/ 0 h 1408113"/>
                  <a:gd name="connsiteX1" fmla="*/ 2816226 w 2816226"/>
                  <a:gd name="connsiteY1" fmla="*/ 1408113 h 1408113"/>
                  <a:gd name="connsiteX2" fmla="*/ 0 w 2816226"/>
                  <a:gd name="connsiteY2" fmla="*/ 1408113 h 1408113"/>
                  <a:gd name="connsiteX3" fmla="*/ 1408113 w 2816226"/>
                  <a:gd name="connsiteY3" fmla="*/ 0 h 140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226" h="1408113">
                    <a:moveTo>
                      <a:pt x="1408113" y="0"/>
                    </a:moveTo>
                    <a:cubicBezTo>
                      <a:pt x="2185792" y="0"/>
                      <a:pt x="2816226" y="630434"/>
                      <a:pt x="2816226" y="1408113"/>
                    </a:cubicBezTo>
                    <a:lnTo>
                      <a:pt x="0" y="1408113"/>
                    </a:lnTo>
                    <a:cubicBezTo>
                      <a:pt x="0" y="630434"/>
                      <a:pt x="630434" y="0"/>
                      <a:pt x="1408113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9D9677B9-FF59-499C-9E4F-FA9385462F3A}"/>
                  </a:ext>
                </a:extLst>
              </p:cNvPr>
              <p:cNvGrpSpPr/>
              <p:nvPr/>
            </p:nvGrpSpPr>
            <p:grpSpPr>
              <a:xfrm>
                <a:off x="4953907" y="3166244"/>
                <a:ext cx="2236107" cy="1839092"/>
                <a:chOff x="4953907" y="3166243"/>
                <a:chExt cx="2236107" cy="1813656"/>
              </a:xfrm>
            </p:grpSpPr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AA8AB86C-43CA-4FF8-9AB6-E55C169E3822}"/>
                    </a:ext>
                  </a:extLst>
                </p:cNvPr>
                <p:cNvSpPr/>
                <p:nvPr/>
              </p:nvSpPr>
              <p:spPr>
                <a:xfrm>
                  <a:off x="4953907" y="3188607"/>
                  <a:ext cx="1132114" cy="1791292"/>
                </a:xfrm>
                <a:custGeom>
                  <a:avLst/>
                  <a:gdLst>
                    <a:gd name="connsiteX0" fmla="*/ 188686 w 1132114"/>
                    <a:gd name="connsiteY0" fmla="*/ 116114 h 1756229"/>
                    <a:gd name="connsiteX1" fmla="*/ 290286 w 1132114"/>
                    <a:gd name="connsiteY1" fmla="*/ 522514 h 1756229"/>
                    <a:gd name="connsiteX2" fmla="*/ 130629 w 1132114"/>
                    <a:gd name="connsiteY2" fmla="*/ 885372 h 1756229"/>
                    <a:gd name="connsiteX3" fmla="*/ 29029 w 1132114"/>
                    <a:gd name="connsiteY3" fmla="*/ 1103086 h 1756229"/>
                    <a:gd name="connsiteX4" fmla="*/ 0 w 1132114"/>
                    <a:gd name="connsiteY4" fmla="*/ 1756229 h 1756229"/>
                    <a:gd name="connsiteX5" fmla="*/ 1117600 w 1132114"/>
                    <a:gd name="connsiteY5" fmla="*/ 1727200 h 1756229"/>
                    <a:gd name="connsiteX6" fmla="*/ 1132114 w 1132114"/>
                    <a:gd name="connsiteY6" fmla="*/ 696686 h 1756229"/>
                    <a:gd name="connsiteX7" fmla="*/ 711200 w 1132114"/>
                    <a:gd name="connsiteY7" fmla="*/ 725714 h 1756229"/>
                    <a:gd name="connsiteX8" fmla="*/ 449943 w 1132114"/>
                    <a:gd name="connsiteY8" fmla="*/ 0 h 1756229"/>
                    <a:gd name="connsiteX9" fmla="*/ 188686 w 1132114"/>
                    <a:gd name="connsiteY9" fmla="*/ 116114 h 175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32114" h="1756229">
                      <a:moveTo>
                        <a:pt x="188686" y="116114"/>
                      </a:moveTo>
                      <a:lnTo>
                        <a:pt x="290286" y="522514"/>
                      </a:lnTo>
                      <a:lnTo>
                        <a:pt x="130629" y="885372"/>
                      </a:lnTo>
                      <a:lnTo>
                        <a:pt x="29029" y="1103086"/>
                      </a:lnTo>
                      <a:lnTo>
                        <a:pt x="0" y="1756229"/>
                      </a:lnTo>
                      <a:lnTo>
                        <a:pt x="1117600" y="1727200"/>
                      </a:lnTo>
                      <a:lnTo>
                        <a:pt x="1132114" y="696686"/>
                      </a:lnTo>
                      <a:lnTo>
                        <a:pt x="711200" y="725714"/>
                      </a:lnTo>
                      <a:lnTo>
                        <a:pt x="449943" y="0"/>
                      </a:lnTo>
                      <a:lnTo>
                        <a:pt x="188686" y="1161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7A8F79F7-C223-43AB-91EB-ECB9BA1B99E0}"/>
                    </a:ext>
                  </a:extLst>
                </p:cNvPr>
                <p:cNvSpPr/>
                <p:nvPr/>
              </p:nvSpPr>
              <p:spPr>
                <a:xfrm flipH="1">
                  <a:off x="6057900" y="3166243"/>
                  <a:ext cx="1132114" cy="1811097"/>
                </a:xfrm>
                <a:custGeom>
                  <a:avLst/>
                  <a:gdLst>
                    <a:gd name="connsiteX0" fmla="*/ 188686 w 1132114"/>
                    <a:gd name="connsiteY0" fmla="*/ 116114 h 1756229"/>
                    <a:gd name="connsiteX1" fmla="*/ 290286 w 1132114"/>
                    <a:gd name="connsiteY1" fmla="*/ 522514 h 1756229"/>
                    <a:gd name="connsiteX2" fmla="*/ 130629 w 1132114"/>
                    <a:gd name="connsiteY2" fmla="*/ 885372 h 1756229"/>
                    <a:gd name="connsiteX3" fmla="*/ 29029 w 1132114"/>
                    <a:gd name="connsiteY3" fmla="*/ 1103086 h 1756229"/>
                    <a:gd name="connsiteX4" fmla="*/ 0 w 1132114"/>
                    <a:gd name="connsiteY4" fmla="*/ 1756229 h 1756229"/>
                    <a:gd name="connsiteX5" fmla="*/ 1117600 w 1132114"/>
                    <a:gd name="connsiteY5" fmla="*/ 1727200 h 1756229"/>
                    <a:gd name="connsiteX6" fmla="*/ 1132114 w 1132114"/>
                    <a:gd name="connsiteY6" fmla="*/ 696686 h 1756229"/>
                    <a:gd name="connsiteX7" fmla="*/ 711200 w 1132114"/>
                    <a:gd name="connsiteY7" fmla="*/ 725714 h 1756229"/>
                    <a:gd name="connsiteX8" fmla="*/ 449943 w 1132114"/>
                    <a:gd name="connsiteY8" fmla="*/ 0 h 1756229"/>
                    <a:gd name="connsiteX9" fmla="*/ 188686 w 1132114"/>
                    <a:gd name="connsiteY9" fmla="*/ 116114 h 175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32114" h="1756229">
                      <a:moveTo>
                        <a:pt x="188686" y="116114"/>
                      </a:moveTo>
                      <a:lnTo>
                        <a:pt x="290286" y="522514"/>
                      </a:lnTo>
                      <a:lnTo>
                        <a:pt x="130629" y="885372"/>
                      </a:lnTo>
                      <a:lnTo>
                        <a:pt x="29029" y="1103086"/>
                      </a:lnTo>
                      <a:lnTo>
                        <a:pt x="0" y="1756229"/>
                      </a:lnTo>
                      <a:lnTo>
                        <a:pt x="1117600" y="1727200"/>
                      </a:lnTo>
                      <a:lnTo>
                        <a:pt x="1132114" y="696686"/>
                      </a:lnTo>
                      <a:lnTo>
                        <a:pt x="711200" y="725714"/>
                      </a:lnTo>
                      <a:lnTo>
                        <a:pt x="449943" y="0"/>
                      </a:lnTo>
                      <a:lnTo>
                        <a:pt x="188686" y="1161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9" name="Rectangle: Rounded Corners 26">
                <a:extLst>
                  <a:ext uri="{FF2B5EF4-FFF2-40B4-BE49-F238E27FC236}">
                    <a16:creationId xmlns:a16="http://schemas.microsoft.com/office/drawing/2014/main" id="{01E76F8B-AE4E-4D02-AC89-F6F279DD03CC}"/>
                  </a:ext>
                </a:extLst>
              </p:cNvPr>
              <p:cNvSpPr/>
              <p:nvPr/>
            </p:nvSpPr>
            <p:spPr>
              <a:xfrm rot="16200000">
                <a:off x="5958054" y="2165428"/>
                <a:ext cx="243367" cy="567480"/>
              </a:xfrm>
              <a:custGeom>
                <a:avLst/>
                <a:gdLst>
                  <a:gd name="connsiteX0" fmla="*/ 0 w 243354"/>
                  <a:gd name="connsiteY0" fmla="*/ 121677 h 567480"/>
                  <a:gd name="connsiteX1" fmla="*/ 121677 w 243354"/>
                  <a:gd name="connsiteY1" fmla="*/ 0 h 567480"/>
                  <a:gd name="connsiteX2" fmla="*/ 121677 w 243354"/>
                  <a:gd name="connsiteY2" fmla="*/ 0 h 567480"/>
                  <a:gd name="connsiteX3" fmla="*/ 243354 w 243354"/>
                  <a:gd name="connsiteY3" fmla="*/ 121677 h 567480"/>
                  <a:gd name="connsiteX4" fmla="*/ 243354 w 243354"/>
                  <a:gd name="connsiteY4" fmla="*/ 445803 h 567480"/>
                  <a:gd name="connsiteX5" fmla="*/ 121677 w 243354"/>
                  <a:gd name="connsiteY5" fmla="*/ 567480 h 567480"/>
                  <a:gd name="connsiteX6" fmla="*/ 121677 w 243354"/>
                  <a:gd name="connsiteY6" fmla="*/ 567480 h 567480"/>
                  <a:gd name="connsiteX7" fmla="*/ 0 w 243354"/>
                  <a:gd name="connsiteY7" fmla="*/ 445803 h 567480"/>
                  <a:gd name="connsiteX8" fmla="*/ 0 w 243354"/>
                  <a:gd name="connsiteY8" fmla="*/ 121677 h 567480"/>
                  <a:gd name="connsiteX0" fmla="*/ 0 w 243356"/>
                  <a:gd name="connsiteY0" fmla="*/ 121677 h 567480"/>
                  <a:gd name="connsiteX1" fmla="*/ 121677 w 243356"/>
                  <a:gd name="connsiteY1" fmla="*/ 0 h 567480"/>
                  <a:gd name="connsiteX2" fmla="*/ 121677 w 243356"/>
                  <a:gd name="connsiteY2" fmla="*/ 0 h 567480"/>
                  <a:gd name="connsiteX3" fmla="*/ 243354 w 243356"/>
                  <a:gd name="connsiteY3" fmla="*/ 121677 h 567480"/>
                  <a:gd name="connsiteX4" fmla="*/ 206260 w 243356"/>
                  <a:gd name="connsiteY4" fmla="*/ 280952 h 567480"/>
                  <a:gd name="connsiteX5" fmla="*/ 243354 w 243356"/>
                  <a:gd name="connsiteY5" fmla="*/ 445803 h 567480"/>
                  <a:gd name="connsiteX6" fmla="*/ 121677 w 243356"/>
                  <a:gd name="connsiteY6" fmla="*/ 567480 h 567480"/>
                  <a:gd name="connsiteX7" fmla="*/ 121677 w 243356"/>
                  <a:gd name="connsiteY7" fmla="*/ 567480 h 567480"/>
                  <a:gd name="connsiteX8" fmla="*/ 0 w 243356"/>
                  <a:gd name="connsiteY8" fmla="*/ 445803 h 567480"/>
                  <a:gd name="connsiteX9" fmla="*/ 0 w 243356"/>
                  <a:gd name="connsiteY9" fmla="*/ 121677 h 567480"/>
                  <a:gd name="connsiteX0" fmla="*/ 11 w 243367"/>
                  <a:gd name="connsiteY0" fmla="*/ 121677 h 567480"/>
                  <a:gd name="connsiteX1" fmla="*/ 121688 w 243367"/>
                  <a:gd name="connsiteY1" fmla="*/ 0 h 567480"/>
                  <a:gd name="connsiteX2" fmla="*/ 121688 w 243367"/>
                  <a:gd name="connsiteY2" fmla="*/ 0 h 567480"/>
                  <a:gd name="connsiteX3" fmla="*/ 243365 w 243367"/>
                  <a:gd name="connsiteY3" fmla="*/ 121677 h 567480"/>
                  <a:gd name="connsiteX4" fmla="*/ 206271 w 243367"/>
                  <a:gd name="connsiteY4" fmla="*/ 280952 h 567480"/>
                  <a:gd name="connsiteX5" fmla="*/ 243365 w 243367"/>
                  <a:gd name="connsiteY5" fmla="*/ 445803 h 567480"/>
                  <a:gd name="connsiteX6" fmla="*/ 121688 w 243367"/>
                  <a:gd name="connsiteY6" fmla="*/ 567480 h 567480"/>
                  <a:gd name="connsiteX7" fmla="*/ 121688 w 243367"/>
                  <a:gd name="connsiteY7" fmla="*/ 567480 h 567480"/>
                  <a:gd name="connsiteX8" fmla="*/ 11 w 243367"/>
                  <a:gd name="connsiteY8" fmla="*/ 445803 h 567480"/>
                  <a:gd name="connsiteX9" fmla="*/ 32856 w 243367"/>
                  <a:gd name="connsiteY9" fmla="*/ 277204 h 567480"/>
                  <a:gd name="connsiteX10" fmla="*/ 11 w 243367"/>
                  <a:gd name="connsiteY10" fmla="*/ 121677 h 567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3367" h="567480">
                    <a:moveTo>
                      <a:pt x="11" y="121677"/>
                    </a:moveTo>
                    <a:cubicBezTo>
                      <a:pt x="11" y="54477"/>
                      <a:pt x="54488" y="0"/>
                      <a:pt x="121688" y="0"/>
                    </a:cubicBezTo>
                    <a:lnTo>
                      <a:pt x="121688" y="0"/>
                    </a:lnTo>
                    <a:cubicBezTo>
                      <a:pt x="188888" y="0"/>
                      <a:pt x="243365" y="54477"/>
                      <a:pt x="243365" y="121677"/>
                    </a:cubicBezTo>
                    <a:cubicBezTo>
                      <a:pt x="243700" y="171594"/>
                      <a:pt x="205936" y="231035"/>
                      <a:pt x="206271" y="280952"/>
                    </a:cubicBezTo>
                    <a:cubicBezTo>
                      <a:pt x="205936" y="339077"/>
                      <a:pt x="243700" y="387678"/>
                      <a:pt x="243365" y="445803"/>
                    </a:cubicBezTo>
                    <a:cubicBezTo>
                      <a:pt x="243365" y="513003"/>
                      <a:pt x="188888" y="567480"/>
                      <a:pt x="121688" y="567480"/>
                    </a:cubicBezTo>
                    <a:lnTo>
                      <a:pt x="121688" y="567480"/>
                    </a:lnTo>
                    <a:cubicBezTo>
                      <a:pt x="54488" y="567480"/>
                      <a:pt x="11" y="513003"/>
                      <a:pt x="11" y="445803"/>
                    </a:cubicBezTo>
                    <a:cubicBezTo>
                      <a:pt x="-706" y="389603"/>
                      <a:pt x="33573" y="333404"/>
                      <a:pt x="32856" y="277204"/>
                    </a:cubicBezTo>
                    <a:cubicBezTo>
                      <a:pt x="33573" y="225362"/>
                      <a:pt x="-706" y="173519"/>
                      <a:pt x="11" y="12167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4" name="Block Arc 73">
              <a:extLst>
                <a:ext uri="{FF2B5EF4-FFF2-40B4-BE49-F238E27FC236}">
                  <a16:creationId xmlns:a16="http://schemas.microsoft.com/office/drawing/2014/main" id="{676CD08A-374D-4CCC-9C07-EF4D019533D6}"/>
                </a:ext>
              </a:extLst>
            </p:cNvPr>
            <p:cNvSpPr/>
            <p:nvPr/>
          </p:nvSpPr>
          <p:spPr>
            <a:xfrm>
              <a:off x="6217945" y="2214558"/>
              <a:ext cx="708423" cy="315115"/>
            </a:xfrm>
            <a:prstGeom prst="blockArc">
              <a:avLst>
                <a:gd name="adj1" fmla="val 10939367"/>
                <a:gd name="adj2" fmla="val 141855"/>
                <a:gd name="adj3" fmla="val 872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1C38E5-3AC1-4433-AF13-933E047B6513}"/>
              </a:ext>
            </a:extLst>
          </p:cNvPr>
          <p:cNvCxnSpPr>
            <a:cxnSpLocks/>
            <a:endCxn id="96" idx="2"/>
          </p:cNvCxnSpPr>
          <p:nvPr/>
        </p:nvCxnSpPr>
        <p:spPr>
          <a:xfrm>
            <a:off x="1783532" y="3699566"/>
            <a:ext cx="3834063" cy="607597"/>
          </a:xfrm>
          <a:prstGeom prst="line">
            <a:avLst/>
          </a:prstGeom>
          <a:ln>
            <a:solidFill>
              <a:srgbClr val="E93F3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DE5F726-39F5-4A2D-B0F5-D69B37DBF2AF}"/>
              </a:ext>
            </a:extLst>
          </p:cNvPr>
          <p:cNvSpPr/>
          <p:nvPr/>
        </p:nvSpPr>
        <p:spPr>
          <a:xfrm>
            <a:off x="327743" y="2179511"/>
            <a:ext cx="2571750" cy="1855940"/>
          </a:xfrm>
          <a:prstGeom prst="roundRect">
            <a:avLst/>
          </a:prstGeom>
          <a:solidFill>
            <a:schemeClr val="bg1"/>
          </a:solidFill>
          <a:ln>
            <a:solidFill>
              <a:srgbClr val="E93F3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B01C2A"/>
                </a:solidFill>
                <a:latin typeface="Montserrat" panose="00000800000000000000" pitchFamily="2" charset="0"/>
              </a:rPr>
              <a:t>Technical issues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A5F60BE-425B-4202-9064-E4D4DAA7B157}"/>
              </a:ext>
            </a:extLst>
          </p:cNvPr>
          <p:cNvCxnSpPr>
            <a:cxnSpLocks/>
            <a:endCxn id="96" idx="1"/>
          </p:cNvCxnSpPr>
          <p:nvPr/>
        </p:nvCxnSpPr>
        <p:spPr>
          <a:xfrm>
            <a:off x="4724650" y="2615487"/>
            <a:ext cx="928306" cy="1603487"/>
          </a:xfrm>
          <a:prstGeom prst="line">
            <a:avLst/>
          </a:prstGeom>
          <a:ln>
            <a:solidFill>
              <a:srgbClr val="E93F3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543CD83-9607-4669-89D6-A6779162C5EB}"/>
              </a:ext>
            </a:extLst>
          </p:cNvPr>
          <p:cNvSpPr/>
          <p:nvPr/>
        </p:nvSpPr>
        <p:spPr>
          <a:xfrm>
            <a:off x="3314581" y="1095432"/>
            <a:ext cx="2677632" cy="1855940"/>
          </a:xfrm>
          <a:prstGeom prst="roundRect">
            <a:avLst/>
          </a:prstGeom>
          <a:solidFill>
            <a:schemeClr val="bg1"/>
          </a:solidFill>
          <a:ln>
            <a:solidFill>
              <a:srgbClr val="E93F3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B01C2A"/>
                </a:solidFill>
                <a:latin typeface="Montserrat" panose="00000800000000000000" pitchFamily="2" charset="0"/>
              </a:rPr>
              <a:t>Time mgt. challenges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FD3E5-F5D6-4CAF-B399-527073F0F147}"/>
              </a:ext>
            </a:extLst>
          </p:cNvPr>
          <p:cNvCxnSpPr>
            <a:cxnSpLocks/>
            <a:endCxn id="93" idx="1"/>
          </p:cNvCxnSpPr>
          <p:nvPr/>
        </p:nvCxnSpPr>
        <p:spPr>
          <a:xfrm flipH="1">
            <a:off x="6519787" y="2599646"/>
            <a:ext cx="1191702" cy="1616917"/>
          </a:xfrm>
          <a:prstGeom prst="line">
            <a:avLst/>
          </a:prstGeom>
          <a:ln>
            <a:solidFill>
              <a:srgbClr val="E93F3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C5C6399C-B533-493F-96F0-AE61473689A7}"/>
              </a:ext>
            </a:extLst>
          </p:cNvPr>
          <p:cNvSpPr/>
          <p:nvPr/>
        </p:nvSpPr>
        <p:spPr>
          <a:xfrm>
            <a:off x="6276467" y="1091414"/>
            <a:ext cx="2677631" cy="1855940"/>
          </a:xfrm>
          <a:prstGeom prst="roundRect">
            <a:avLst/>
          </a:prstGeom>
          <a:solidFill>
            <a:schemeClr val="bg1"/>
          </a:solidFill>
          <a:ln>
            <a:solidFill>
              <a:srgbClr val="E93F3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B01C2A"/>
                </a:solidFill>
                <a:latin typeface="Montserrat" panose="00000800000000000000" pitchFamily="2" charset="0"/>
              </a:rPr>
              <a:t>Limited feedback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1D3AD9-70B1-4E3C-A6E4-272725823B29}"/>
              </a:ext>
            </a:extLst>
          </p:cNvPr>
          <p:cNvCxnSpPr>
            <a:cxnSpLocks/>
            <a:endCxn id="93" idx="2"/>
          </p:cNvCxnSpPr>
          <p:nvPr/>
        </p:nvCxnSpPr>
        <p:spPr>
          <a:xfrm flipH="1">
            <a:off x="6555148" y="3697325"/>
            <a:ext cx="4214252" cy="607427"/>
          </a:xfrm>
          <a:prstGeom prst="line">
            <a:avLst/>
          </a:prstGeom>
          <a:ln>
            <a:solidFill>
              <a:srgbClr val="E93F3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3E93DB59-E0A6-4140-96BB-9B6F7C52E1AE}"/>
              </a:ext>
            </a:extLst>
          </p:cNvPr>
          <p:cNvSpPr/>
          <p:nvPr/>
        </p:nvSpPr>
        <p:spPr>
          <a:xfrm>
            <a:off x="9313610" y="2177270"/>
            <a:ext cx="2571750" cy="1855940"/>
          </a:xfrm>
          <a:prstGeom prst="roundRect">
            <a:avLst/>
          </a:prstGeom>
          <a:solidFill>
            <a:schemeClr val="bg1"/>
          </a:solidFill>
          <a:ln>
            <a:solidFill>
              <a:srgbClr val="E93F3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B01C2A"/>
                </a:solidFill>
                <a:latin typeface="Montserrat" panose="00000800000000000000" pitchFamily="2" charset="0"/>
              </a:rPr>
              <a:t>Digital Literacy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198ADFD-A465-4E6F-AAC0-4FF8D4F3F424}"/>
              </a:ext>
            </a:extLst>
          </p:cNvPr>
          <p:cNvGrpSpPr/>
          <p:nvPr/>
        </p:nvGrpSpPr>
        <p:grpSpPr>
          <a:xfrm>
            <a:off x="8408862" y="4421384"/>
            <a:ext cx="2404507" cy="245698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C7DEAB0-1FDE-4BD5-934E-B2FA58359FA9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499ECC4-5EA9-4422-943E-28A280BFC4CC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19973BB-E636-493E-A08C-C8FEF08BBEC0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52B90269-73E7-4889-9D56-5A13A55406F0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5C19002-766A-4590-8663-84461393755B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E2B89B5-8DC9-4295-B013-799F0387C291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4E3864EB-90E2-4F12-93F7-5EED4E6C9A79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8CB35B81-1723-488E-A7CA-F4653AC2A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337" y="4324396"/>
            <a:ext cx="2536120" cy="2591387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0D603B41-3ECB-4B85-929F-3AABC248D1D3}"/>
              </a:ext>
            </a:extLst>
          </p:cNvPr>
          <p:cNvSpPr txBox="1"/>
          <p:nvPr/>
        </p:nvSpPr>
        <p:spPr>
          <a:xfrm>
            <a:off x="3528908" y="184745"/>
            <a:ext cx="51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B01C2A"/>
                </a:solidFill>
                <a:latin typeface="Montserrat SemiBold" panose="00000700000000000000" pitchFamily="2" charset="0"/>
              </a:rPr>
              <a:t>Challenges we faced</a:t>
            </a:r>
          </a:p>
        </p:txBody>
      </p:sp>
    </p:spTree>
    <p:extLst>
      <p:ext uri="{BB962C8B-B14F-4D97-AF65-F5344CB8AC3E}">
        <p14:creationId xmlns:p14="http://schemas.microsoft.com/office/powerpoint/2010/main" val="115411541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C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1AC142-0B91-4BF8-A2C1-2A8D666ABB5D}"/>
              </a:ext>
            </a:extLst>
          </p:cNvPr>
          <p:cNvSpPr/>
          <p:nvPr/>
        </p:nvSpPr>
        <p:spPr>
          <a:xfrm>
            <a:off x="0" y="1402517"/>
            <a:ext cx="12192000" cy="5455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E19AFBA-A2A0-44E4-BE9D-829CDE3EBF19}"/>
              </a:ext>
            </a:extLst>
          </p:cNvPr>
          <p:cNvGrpSpPr/>
          <p:nvPr/>
        </p:nvGrpSpPr>
        <p:grpSpPr>
          <a:xfrm>
            <a:off x="0" y="605540"/>
            <a:ext cx="12192000" cy="1681397"/>
            <a:chOff x="-134910" y="779489"/>
            <a:chExt cx="12680430" cy="168139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2" name="Cloud 11">
              <a:extLst>
                <a:ext uri="{FF2B5EF4-FFF2-40B4-BE49-F238E27FC236}">
                  <a16:creationId xmlns:a16="http://schemas.microsoft.com/office/drawing/2014/main" id="{C08674C5-4261-4558-A579-B1D97756B381}"/>
                </a:ext>
              </a:extLst>
            </p:cNvPr>
            <p:cNvSpPr/>
            <p:nvPr/>
          </p:nvSpPr>
          <p:spPr>
            <a:xfrm>
              <a:off x="-134910" y="779489"/>
              <a:ext cx="2263514" cy="131913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Cloud 25">
              <a:extLst>
                <a:ext uri="{FF2B5EF4-FFF2-40B4-BE49-F238E27FC236}">
                  <a16:creationId xmlns:a16="http://schemas.microsoft.com/office/drawing/2014/main" id="{E725F407-5A6F-4BF9-809A-148E2414B18C}"/>
                </a:ext>
              </a:extLst>
            </p:cNvPr>
            <p:cNvSpPr/>
            <p:nvPr/>
          </p:nvSpPr>
          <p:spPr>
            <a:xfrm>
              <a:off x="1177055" y="1141752"/>
              <a:ext cx="2263514" cy="131913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Cloud 27">
              <a:extLst>
                <a:ext uri="{FF2B5EF4-FFF2-40B4-BE49-F238E27FC236}">
                  <a16:creationId xmlns:a16="http://schemas.microsoft.com/office/drawing/2014/main" id="{99A82BCA-D264-40B5-8FB4-71BD39B74EF7}"/>
                </a:ext>
              </a:extLst>
            </p:cNvPr>
            <p:cNvSpPr/>
            <p:nvPr/>
          </p:nvSpPr>
          <p:spPr>
            <a:xfrm>
              <a:off x="3105464" y="779489"/>
              <a:ext cx="2263514" cy="131913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Cloud 28">
              <a:extLst>
                <a:ext uri="{FF2B5EF4-FFF2-40B4-BE49-F238E27FC236}">
                  <a16:creationId xmlns:a16="http://schemas.microsoft.com/office/drawing/2014/main" id="{A9D24D6D-1D78-4ED6-AF53-9A6BC277F6AB}"/>
                </a:ext>
              </a:extLst>
            </p:cNvPr>
            <p:cNvSpPr/>
            <p:nvPr/>
          </p:nvSpPr>
          <p:spPr>
            <a:xfrm>
              <a:off x="4882340" y="1054310"/>
              <a:ext cx="2263514" cy="131913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Cloud 29">
              <a:extLst>
                <a:ext uri="{FF2B5EF4-FFF2-40B4-BE49-F238E27FC236}">
                  <a16:creationId xmlns:a16="http://schemas.microsoft.com/office/drawing/2014/main" id="{DF5FD3C1-50A8-4D1A-906D-C7DDB0062FB5}"/>
                </a:ext>
              </a:extLst>
            </p:cNvPr>
            <p:cNvSpPr/>
            <p:nvPr/>
          </p:nvSpPr>
          <p:spPr>
            <a:xfrm>
              <a:off x="6810749" y="916899"/>
              <a:ext cx="2263514" cy="131913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Cloud 30">
              <a:extLst>
                <a:ext uri="{FF2B5EF4-FFF2-40B4-BE49-F238E27FC236}">
                  <a16:creationId xmlns:a16="http://schemas.microsoft.com/office/drawing/2014/main" id="{4E57D903-EA95-4845-9BDE-33FCEEB44CE3}"/>
                </a:ext>
              </a:extLst>
            </p:cNvPr>
            <p:cNvSpPr/>
            <p:nvPr/>
          </p:nvSpPr>
          <p:spPr>
            <a:xfrm>
              <a:off x="8610436" y="1069301"/>
              <a:ext cx="2263514" cy="131913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Cloud 32">
              <a:extLst>
                <a:ext uri="{FF2B5EF4-FFF2-40B4-BE49-F238E27FC236}">
                  <a16:creationId xmlns:a16="http://schemas.microsoft.com/office/drawing/2014/main" id="{E1665199-ECEB-4707-9B64-B26203DE69DD}"/>
                </a:ext>
              </a:extLst>
            </p:cNvPr>
            <p:cNvSpPr/>
            <p:nvPr/>
          </p:nvSpPr>
          <p:spPr>
            <a:xfrm>
              <a:off x="10282006" y="916899"/>
              <a:ext cx="2263514" cy="131913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4DAF8C1-FDCA-4E6E-BEE1-040D5DE11048}"/>
              </a:ext>
            </a:extLst>
          </p:cNvPr>
          <p:cNvSpPr/>
          <p:nvPr/>
        </p:nvSpPr>
        <p:spPr>
          <a:xfrm>
            <a:off x="0" y="-1"/>
            <a:ext cx="12192000" cy="1402517"/>
          </a:xfrm>
          <a:prstGeom prst="rect">
            <a:avLst/>
          </a:prstGeom>
          <a:solidFill>
            <a:srgbClr val="689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B7A38C-6AC3-4F56-93AC-C0A703E67781}"/>
              </a:ext>
            </a:extLst>
          </p:cNvPr>
          <p:cNvSpPr txBox="1"/>
          <p:nvPr/>
        </p:nvSpPr>
        <p:spPr>
          <a:xfrm>
            <a:off x="1708467" y="55524"/>
            <a:ext cx="87750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Montserrat" panose="00000800000000000000" pitchFamily="2" charset="0"/>
              </a:rPr>
              <a:t>Recommendations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0F46836-4605-4835-B832-4971408BCEEC}"/>
              </a:ext>
            </a:extLst>
          </p:cNvPr>
          <p:cNvSpPr/>
          <p:nvPr/>
        </p:nvSpPr>
        <p:spPr>
          <a:xfrm>
            <a:off x="551003" y="2738403"/>
            <a:ext cx="1157464" cy="557247"/>
          </a:xfrm>
          <a:prstGeom prst="rect">
            <a:avLst/>
          </a:prstGeom>
          <a:solidFill>
            <a:srgbClr val="236F53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ontserrat" panose="00000800000000000000" pitchFamily="2" charset="0"/>
              </a:rPr>
              <a:t>001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6806F7C-D79E-417D-BFA1-427E6224DEBA}"/>
              </a:ext>
            </a:extLst>
          </p:cNvPr>
          <p:cNvSpPr/>
          <p:nvPr/>
        </p:nvSpPr>
        <p:spPr>
          <a:xfrm>
            <a:off x="1862301" y="2738403"/>
            <a:ext cx="3521026" cy="1624047"/>
          </a:xfrm>
          <a:prstGeom prst="rect">
            <a:avLst/>
          </a:prstGeom>
          <a:solidFill>
            <a:srgbClr val="236F53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Expanding the program openings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FA8A7D1-BE34-4FFE-BA52-3DDAF1A3FFC3}"/>
              </a:ext>
            </a:extLst>
          </p:cNvPr>
          <p:cNvSpPr/>
          <p:nvPr/>
        </p:nvSpPr>
        <p:spPr>
          <a:xfrm>
            <a:off x="551003" y="4659073"/>
            <a:ext cx="1157464" cy="557247"/>
          </a:xfrm>
          <a:prstGeom prst="rect">
            <a:avLst/>
          </a:prstGeom>
          <a:solidFill>
            <a:srgbClr val="236F53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ontserrat" panose="00000800000000000000" pitchFamily="2" charset="0"/>
              </a:rPr>
              <a:t>002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D442883-CE27-4289-AA4B-DB08F21E4C83}"/>
              </a:ext>
            </a:extLst>
          </p:cNvPr>
          <p:cNvSpPr/>
          <p:nvPr/>
        </p:nvSpPr>
        <p:spPr>
          <a:xfrm>
            <a:off x="1862301" y="4659073"/>
            <a:ext cx="3521026" cy="1624047"/>
          </a:xfrm>
          <a:prstGeom prst="rect">
            <a:avLst/>
          </a:prstGeom>
          <a:solidFill>
            <a:srgbClr val="236F53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Developing strategic partnerships with more clubs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8452106-071D-49A1-9324-98DFACBC8DDA}"/>
              </a:ext>
            </a:extLst>
          </p:cNvPr>
          <p:cNvSpPr/>
          <p:nvPr/>
        </p:nvSpPr>
        <p:spPr>
          <a:xfrm>
            <a:off x="6720822" y="2738403"/>
            <a:ext cx="1157464" cy="557247"/>
          </a:xfrm>
          <a:prstGeom prst="rect">
            <a:avLst/>
          </a:prstGeom>
          <a:solidFill>
            <a:srgbClr val="236F53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ontserrat" panose="00000800000000000000" pitchFamily="2" charset="0"/>
              </a:rPr>
              <a:t>003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8CC36AE-4761-4C1A-87DB-9821FF7D1874}"/>
              </a:ext>
            </a:extLst>
          </p:cNvPr>
          <p:cNvSpPr/>
          <p:nvPr/>
        </p:nvSpPr>
        <p:spPr>
          <a:xfrm>
            <a:off x="8032120" y="2738403"/>
            <a:ext cx="3521026" cy="1624047"/>
          </a:xfrm>
          <a:prstGeom prst="rect">
            <a:avLst/>
          </a:prstGeom>
          <a:solidFill>
            <a:srgbClr val="236F53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Enhancing mentorship and coaching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3DE9A67-3516-4121-B491-4D9A93876725}"/>
              </a:ext>
            </a:extLst>
          </p:cNvPr>
          <p:cNvSpPr/>
          <p:nvPr/>
        </p:nvSpPr>
        <p:spPr>
          <a:xfrm>
            <a:off x="6720822" y="4659073"/>
            <a:ext cx="1157464" cy="557247"/>
          </a:xfrm>
          <a:prstGeom prst="rect">
            <a:avLst/>
          </a:prstGeom>
          <a:solidFill>
            <a:srgbClr val="236F53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ontserrat" panose="00000800000000000000" pitchFamily="2" charset="0"/>
              </a:rPr>
              <a:t>004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0980E36-3915-4697-AA45-5E955C6FAF71}"/>
              </a:ext>
            </a:extLst>
          </p:cNvPr>
          <p:cNvSpPr/>
          <p:nvPr/>
        </p:nvSpPr>
        <p:spPr>
          <a:xfrm>
            <a:off x="8032120" y="4659073"/>
            <a:ext cx="3521026" cy="1624047"/>
          </a:xfrm>
          <a:prstGeom prst="rect">
            <a:avLst/>
          </a:prstGeom>
          <a:solidFill>
            <a:srgbClr val="236F53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Montserrat" panose="00000800000000000000" pitchFamily="2" charset="0"/>
              </a:rPr>
              <a:t>Increasing resources allocated to the program</a:t>
            </a:r>
          </a:p>
        </p:txBody>
      </p:sp>
    </p:spTree>
    <p:extLst>
      <p:ext uri="{BB962C8B-B14F-4D97-AF65-F5344CB8AC3E}">
        <p14:creationId xmlns:p14="http://schemas.microsoft.com/office/powerpoint/2010/main" val="168834646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98">
            <a:extLst>
              <a:ext uri="{FF2B5EF4-FFF2-40B4-BE49-F238E27FC236}">
                <a16:creationId xmlns:a16="http://schemas.microsoft.com/office/drawing/2014/main" id="{F355BF36-22F1-4559-8578-CCF22672974D}"/>
              </a:ext>
            </a:extLst>
          </p:cNvPr>
          <p:cNvGrpSpPr/>
          <p:nvPr/>
        </p:nvGrpSpPr>
        <p:grpSpPr>
          <a:xfrm>
            <a:off x="2886075" y="573373"/>
            <a:ext cx="6091382" cy="5711253"/>
            <a:chOff x="2886075" y="573373"/>
            <a:chExt cx="6091382" cy="5711253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96A83D3-EE3A-48DD-87D4-06CFA7942070}"/>
                </a:ext>
              </a:extLst>
            </p:cNvPr>
            <p:cNvSpPr/>
            <p:nvPr/>
          </p:nvSpPr>
          <p:spPr>
            <a:xfrm>
              <a:off x="3202273" y="573373"/>
              <a:ext cx="5711253" cy="57112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23C4FD-F845-4B10-BFE0-0EEF1F6B61B9}"/>
                </a:ext>
              </a:extLst>
            </p:cNvPr>
            <p:cNvSpPr txBox="1"/>
            <p:nvPr/>
          </p:nvSpPr>
          <p:spPr>
            <a:xfrm>
              <a:off x="3620798" y="3146131"/>
              <a:ext cx="4914899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2" charset="0"/>
                </a:rPr>
                <a:t>Enrolments: </a:t>
              </a:r>
              <a:r>
                <a:rPr lang="en-US" sz="3200" dirty="0">
                  <a:solidFill>
                    <a:srgbClr val="B01C2A"/>
                  </a:solidFill>
                  <a:latin typeface="Montserrat SemiBold" panose="00000700000000000000" pitchFamily="2" charset="0"/>
                </a:rPr>
                <a:t>22</a:t>
              </a:r>
            </a:p>
            <a:p>
              <a:pPr algn="ctr"/>
              <a:endPara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0"/>
              </a:endParaRPr>
            </a:p>
            <a:p>
              <a:pPr algn="ctr"/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2" charset="0"/>
                </a:rPr>
                <a:t>Completions: </a:t>
              </a:r>
              <a:r>
                <a:rPr lang="en-US" sz="3200" dirty="0">
                  <a:solidFill>
                    <a:srgbClr val="367C64"/>
                  </a:solidFill>
                  <a:latin typeface="Montserrat SemiBold" panose="00000700000000000000" pitchFamily="2" charset="0"/>
                </a:rPr>
                <a:t>13</a:t>
              </a:r>
            </a:p>
            <a:p>
              <a:pPr algn="ctr"/>
              <a:endParaRPr lang="en-US" sz="3200" dirty="0">
                <a:solidFill>
                  <a:srgbClr val="367C64"/>
                </a:solidFill>
                <a:latin typeface="Montserrat SemiBold" panose="00000700000000000000" pitchFamily="2" charset="0"/>
              </a:endParaRPr>
            </a:p>
            <a:p>
              <a:pPr algn="ctr"/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2" charset="0"/>
                </a:rPr>
                <a:t>Clubs: </a:t>
              </a:r>
              <a:r>
                <a:rPr lang="en-US" sz="3200" dirty="0">
                  <a:solidFill>
                    <a:srgbClr val="FF0000"/>
                  </a:solidFill>
                  <a:latin typeface="Montserrat SemiBold" panose="00000700000000000000" pitchFamily="2" charset="0"/>
                </a:rPr>
                <a:t>6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6D840E-8BE7-4EDF-B7D8-9EEA9CD17E0B}"/>
                </a:ext>
              </a:extLst>
            </p:cNvPr>
            <p:cNvSpPr txBox="1"/>
            <p:nvPr/>
          </p:nvSpPr>
          <p:spPr>
            <a:xfrm>
              <a:off x="2886075" y="1268073"/>
              <a:ext cx="609138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Participation</a:t>
              </a:r>
            </a:p>
            <a:p>
              <a:pPr algn="ctr"/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Statistics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79A1219-1B95-4148-9BBC-6FC2EB4A3BDF}"/>
              </a:ext>
            </a:extLst>
          </p:cNvPr>
          <p:cNvGrpSpPr/>
          <p:nvPr/>
        </p:nvGrpSpPr>
        <p:grpSpPr>
          <a:xfrm>
            <a:off x="-7837" y="2433918"/>
            <a:ext cx="4428616" cy="4473918"/>
            <a:chOff x="-7837" y="2433918"/>
            <a:chExt cx="4428616" cy="447391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DA2AD018-F057-4704-8A3B-9CEDFE18E9F8}"/>
                </a:ext>
              </a:extLst>
            </p:cNvPr>
            <p:cNvGrpSpPr/>
            <p:nvPr/>
          </p:nvGrpSpPr>
          <p:grpSpPr>
            <a:xfrm>
              <a:off x="-7837" y="2433918"/>
              <a:ext cx="4428616" cy="4473918"/>
              <a:chOff x="-7837" y="2433918"/>
              <a:chExt cx="4428616" cy="4473918"/>
            </a:xfrm>
          </p:grpSpPr>
          <p:sp>
            <p:nvSpPr>
              <p:cNvPr id="53" name="Chord 52">
                <a:extLst>
                  <a:ext uri="{FF2B5EF4-FFF2-40B4-BE49-F238E27FC236}">
                    <a16:creationId xmlns:a16="http://schemas.microsoft.com/office/drawing/2014/main" id="{583EE525-47A1-432B-B314-00B260A9AE2B}"/>
                  </a:ext>
                </a:extLst>
              </p:cNvPr>
              <p:cNvSpPr/>
              <p:nvPr/>
            </p:nvSpPr>
            <p:spPr>
              <a:xfrm rot="20761504" flipH="1">
                <a:off x="2678564" y="3681070"/>
                <a:ext cx="279585" cy="330476"/>
              </a:xfrm>
              <a:prstGeom prst="chord">
                <a:avLst>
                  <a:gd name="adj1" fmla="val 2516911"/>
                  <a:gd name="adj2" fmla="val 16200000"/>
                </a:avLst>
              </a:prstGeom>
              <a:solidFill>
                <a:srgbClr val="FFD966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Chord 50">
                <a:extLst>
                  <a:ext uri="{FF2B5EF4-FFF2-40B4-BE49-F238E27FC236}">
                    <a16:creationId xmlns:a16="http://schemas.microsoft.com/office/drawing/2014/main" id="{FC74387D-365F-444C-A043-B8A8B95588BD}"/>
                  </a:ext>
                </a:extLst>
              </p:cNvPr>
              <p:cNvSpPr/>
              <p:nvPr/>
            </p:nvSpPr>
            <p:spPr>
              <a:xfrm rot="838496">
                <a:off x="1265238" y="3678648"/>
                <a:ext cx="279585" cy="330476"/>
              </a:xfrm>
              <a:prstGeom prst="chord">
                <a:avLst>
                  <a:gd name="adj1" fmla="val 2516911"/>
                  <a:gd name="adj2" fmla="val 16200000"/>
                </a:avLst>
              </a:prstGeom>
              <a:solidFill>
                <a:srgbClr val="FFD966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0559A5F-42D2-471A-A93B-A1A7F76A8921}"/>
                  </a:ext>
                </a:extLst>
              </p:cNvPr>
              <p:cNvGrpSpPr/>
              <p:nvPr/>
            </p:nvGrpSpPr>
            <p:grpSpPr>
              <a:xfrm>
                <a:off x="-7837" y="2591628"/>
                <a:ext cx="4428616" cy="4316208"/>
                <a:chOff x="3013584" y="4320063"/>
                <a:chExt cx="2627101" cy="2560419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E0B99D9A-6D03-46F9-B83E-0D05245CA0D6}"/>
                    </a:ext>
                  </a:extLst>
                </p:cNvPr>
                <p:cNvGrpSpPr/>
                <p:nvPr/>
              </p:nvGrpSpPr>
              <p:grpSpPr>
                <a:xfrm>
                  <a:off x="3013584" y="4320063"/>
                  <a:ext cx="2627101" cy="2560419"/>
                  <a:chOff x="5944741" y="2416507"/>
                  <a:chExt cx="4624162" cy="4506792"/>
                </a:xfrm>
              </p:grpSpPr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919AEB93-1944-4E31-84B5-496318FC8E98}"/>
                      </a:ext>
                    </a:extLst>
                  </p:cNvPr>
                  <p:cNvSpPr/>
                  <p:nvPr/>
                </p:nvSpPr>
                <p:spPr>
                  <a:xfrm>
                    <a:off x="7685895" y="4275542"/>
                    <a:ext cx="998862" cy="849405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C00BA02B-16D8-4076-B3A7-1DA499A4EBAA}"/>
                      </a:ext>
                    </a:extLst>
                  </p:cNvPr>
                  <p:cNvSpPr/>
                  <p:nvPr/>
                </p:nvSpPr>
                <p:spPr>
                  <a:xfrm>
                    <a:off x="5944741" y="4596376"/>
                    <a:ext cx="4624162" cy="2312081"/>
                  </a:xfrm>
                  <a:custGeom>
                    <a:avLst/>
                    <a:gdLst>
                      <a:gd name="connsiteX0" fmla="*/ 1408113 w 2816226"/>
                      <a:gd name="connsiteY0" fmla="*/ 0 h 1408113"/>
                      <a:gd name="connsiteX1" fmla="*/ 2816226 w 2816226"/>
                      <a:gd name="connsiteY1" fmla="*/ 1408113 h 1408113"/>
                      <a:gd name="connsiteX2" fmla="*/ 0 w 2816226"/>
                      <a:gd name="connsiteY2" fmla="*/ 1408113 h 1408113"/>
                      <a:gd name="connsiteX3" fmla="*/ 1408113 w 2816226"/>
                      <a:gd name="connsiteY3" fmla="*/ 0 h 1408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16226" h="1408113">
                        <a:moveTo>
                          <a:pt x="1408113" y="0"/>
                        </a:moveTo>
                        <a:cubicBezTo>
                          <a:pt x="2185792" y="0"/>
                          <a:pt x="2816226" y="630434"/>
                          <a:pt x="2816226" y="1408113"/>
                        </a:cubicBezTo>
                        <a:lnTo>
                          <a:pt x="0" y="1408113"/>
                        </a:lnTo>
                        <a:cubicBezTo>
                          <a:pt x="0" y="630434"/>
                          <a:pt x="630434" y="0"/>
                          <a:pt x="1408113" y="0"/>
                        </a:cubicBezTo>
                        <a:close/>
                      </a:path>
                    </a:pathLst>
                  </a:custGeom>
                  <a:solidFill>
                    <a:srgbClr val="367C64"/>
                  </a:solidFill>
                  <a:ln>
                    <a:noFill/>
                  </a:ln>
                  <a:effectLst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Rectangle: Rounded Corners 42">
                    <a:extLst>
                      <a:ext uri="{FF2B5EF4-FFF2-40B4-BE49-F238E27FC236}">
                        <a16:creationId xmlns:a16="http://schemas.microsoft.com/office/drawing/2014/main" id="{455656CC-C3C7-4A13-A704-E536DF93FE75}"/>
                      </a:ext>
                    </a:extLst>
                  </p:cNvPr>
                  <p:cNvSpPr/>
                  <p:nvPr/>
                </p:nvSpPr>
                <p:spPr>
                  <a:xfrm>
                    <a:off x="8185326" y="5030876"/>
                    <a:ext cx="91440" cy="1877581"/>
                  </a:xfrm>
                  <a:prstGeom prst="round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B24F7D6A-8AD6-4835-A37B-57E2BA167A00}"/>
                      </a:ext>
                    </a:extLst>
                  </p:cNvPr>
                  <p:cNvSpPr/>
                  <p:nvPr/>
                </p:nvSpPr>
                <p:spPr>
                  <a:xfrm>
                    <a:off x="9461464" y="5945805"/>
                    <a:ext cx="75071" cy="962652"/>
                  </a:xfrm>
                  <a:custGeom>
                    <a:avLst/>
                    <a:gdLst>
                      <a:gd name="connsiteX0" fmla="*/ 57826 w 115652"/>
                      <a:gd name="connsiteY0" fmla="*/ 0 h 586278"/>
                      <a:gd name="connsiteX1" fmla="*/ 115652 w 115652"/>
                      <a:gd name="connsiteY1" fmla="*/ 57826 h 586278"/>
                      <a:gd name="connsiteX2" fmla="*/ 115652 w 115652"/>
                      <a:gd name="connsiteY2" fmla="*/ 586278 h 586278"/>
                      <a:gd name="connsiteX3" fmla="*/ 0 w 115652"/>
                      <a:gd name="connsiteY3" fmla="*/ 586278 h 586278"/>
                      <a:gd name="connsiteX4" fmla="*/ 0 w 115652"/>
                      <a:gd name="connsiteY4" fmla="*/ 57826 h 586278"/>
                      <a:gd name="connsiteX5" fmla="*/ 57826 w 115652"/>
                      <a:gd name="connsiteY5" fmla="*/ 0 h 586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652" h="586278">
                        <a:moveTo>
                          <a:pt x="57826" y="0"/>
                        </a:moveTo>
                        <a:cubicBezTo>
                          <a:pt x="89762" y="0"/>
                          <a:pt x="115652" y="25890"/>
                          <a:pt x="115652" y="57826"/>
                        </a:cubicBezTo>
                        <a:lnTo>
                          <a:pt x="115652" y="586278"/>
                        </a:lnTo>
                        <a:lnTo>
                          <a:pt x="0" y="586278"/>
                        </a:lnTo>
                        <a:lnTo>
                          <a:pt x="0" y="57826"/>
                        </a:lnTo>
                        <a:cubicBezTo>
                          <a:pt x="0" y="25890"/>
                          <a:pt x="25890" y="0"/>
                          <a:pt x="57826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4F35A9B4-4B17-4C7A-9C5A-A13D50400B55}"/>
                      </a:ext>
                    </a:extLst>
                  </p:cNvPr>
                  <p:cNvSpPr/>
                  <p:nvPr/>
                </p:nvSpPr>
                <p:spPr>
                  <a:xfrm>
                    <a:off x="6789676" y="5945805"/>
                    <a:ext cx="75071" cy="962652"/>
                  </a:xfrm>
                  <a:custGeom>
                    <a:avLst/>
                    <a:gdLst>
                      <a:gd name="connsiteX0" fmla="*/ 57826 w 115652"/>
                      <a:gd name="connsiteY0" fmla="*/ 0 h 586278"/>
                      <a:gd name="connsiteX1" fmla="*/ 115652 w 115652"/>
                      <a:gd name="connsiteY1" fmla="*/ 57826 h 586278"/>
                      <a:gd name="connsiteX2" fmla="*/ 115652 w 115652"/>
                      <a:gd name="connsiteY2" fmla="*/ 586278 h 586278"/>
                      <a:gd name="connsiteX3" fmla="*/ 0 w 115652"/>
                      <a:gd name="connsiteY3" fmla="*/ 586278 h 586278"/>
                      <a:gd name="connsiteX4" fmla="*/ 0 w 115652"/>
                      <a:gd name="connsiteY4" fmla="*/ 57826 h 586278"/>
                      <a:gd name="connsiteX5" fmla="*/ 57826 w 115652"/>
                      <a:gd name="connsiteY5" fmla="*/ 0 h 586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652" h="586278">
                        <a:moveTo>
                          <a:pt x="57826" y="0"/>
                        </a:moveTo>
                        <a:cubicBezTo>
                          <a:pt x="89762" y="0"/>
                          <a:pt x="115652" y="25890"/>
                          <a:pt x="115652" y="57826"/>
                        </a:cubicBezTo>
                        <a:lnTo>
                          <a:pt x="115652" y="586278"/>
                        </a:lnTo>
                        <a:lnTo>
                          <a:pt x="0" y="586278"/>
                        </a:lnTo>
                        <a:lnTo>
                          <a:pt x="0" y="57826"/>
                        </a:lnTo>
                        <a:cubicBezTo>
                          <a:pt x="0" y="25890"/>
                          <a:pt x="25890" y="0"/>
                          <a:pt x="57826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Block Arc 45">
                    <a:extLst>
                      <a:ext uri="{FF2B5EF4-FFF2-40B4-BE49-F238E27FC236}">
                        <a16:creationId xmlns:a16="http://schemas.microsoft.com/office/drawing/2014/main" id="{02A13718-2AFB-422B-B5E0-87A6BB28691E}"/>
                      </a:ext>
                    </a:extLst>
                  </p:cNvPr>
                  <p:cNvSpPr/>
                  <p:nvPr/>
                </p:nvSpPr>
                <p:spPr>
                  <a:xfrm rot="18450031">
                    <a:off x="6031243" y="5372765"/>
                    <a:ext cx="1907267" cy="1193800"/>
                  </a:xfrm>
                  <a:prstGeom prst="blockArc">
                    <a:avLst>
                      <a:gd name="adj1" fmla="val 12864561"/>
                      <a:gd name="adj2" fmla="val 20433012"/>
                      <a:gd name="adj3" fmla="val 17810"/>
                    </a:avLst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Block Arc 46">
                    <a:extLst>
                      <a:ext uri="{FF2B5EF4-FFF2-40B4-BE49-F238E27FC236}">
                        <a16:creationId xmlns:a16="http://schemas.microsoft.com/office/drawing/2014/main" id="{5F907F85-8D23-4E3F-8970-ABC9FF965CAC}"/>
                      </a:ext>
                    </a:extLst>
                  </p:cNvPr>
                  <p:cNvSpPr/>
                  <p:nvPr/>
                </p:nvSpPr>
                <p:spPr>
                  <a:xfrm rot="3149969" flipH="1">
                    <a:off x="8507830" y="5372766"/>
                    <a:ext cx="1907267" cy="1193800"/>
                  </a:xfrm>
                  <a:prstGeom prst="blockArc">
                    <a:avLst>
                      <a:gd name="adj1" fmla="val 12864561"/>
                      <a:gd name="adj2" fmla="val 20433012"/>
                      <a:gd name="adj3" fmla="val 17810"/>
                    </a:avLst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533C7B81-AB59-460F-978E-B5A64064D680}"/>
                      </a:ext>
                    </a:extLst>
                  </p:cNvPr>
                  <p:cNvSpPr/>
                  <p:nvPr/>
                </p:nvSpPr>
                <p:spPr>
                  <a:xfrm>
                    <a:off x="8465805" y="5710193"/>
                    <a:ext cx="859153" cy="376041"/>
                  </a:xfrm>
                  <a:prstGeom prst="rect">
                    <a:avLst/>
                  </a:prstGeom>
                  <a:solidFill>
                    <a:srgbClr val="236F53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>
                        <a:latin typeface="Montserrat" panose="00000800000000000000" pitchFamily="2" charset="0"/>
                      </a:rPr>
                      <a:t>456</a:t>
                    </a:r>
                  </a:p>
                </p:txBody>
              </p:sp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00F45A78-E297-4DFB-9970-388CC04C31B4}"/>
                      </a:ext>
                    </a:extLst>
                  </p:cNvPr>
                  <p:cNvSpPr/>
                  <p:nvPr/>
                </p:nvSpPr>
                <p:spPr>
                  <a:xfrm>
                    <a:off x="7385087" y="2416507"/>
                    <a:ext cx="1581347" cy="2133306"/>
                  </a:xfrm>
                  <a:prstGeom prst="ellipse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  <a:effectLst>
                    <a:innerShdw blurRad="63500" dist="50800" dir="54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2DACEF24-8639-4FA1-8FD9-F3BFC7F0B68A}"/>
                    </a:ext>
                  </a:extLst>
                </p:cNvPr>
                <p:cNvGrpSpPr/>
                <p:nvPr/>
              </p:nvGrpSpPr>
              <p:grpSpPr>
                <a:xfrm>
                  <a:off x="3906911" y="4817960"/>
                  <a:ext cx="763163" cy="604023"/>
                  <a:chOff x="5396745" y="1326911"/>
                  <a:chExt cx="1380780" cy="1092851"/>
                </a:xfrm>
              </p:grpSpPr>
              <p:sp>
                <p:nvSpPr>
                  <p:cNvPr id="33" name="Block Arc 32">
                    <a:extLst>
                      <a:ext uri="{FF2B5EF4-FFF2-40B4-BE49-F238E27FC236}">
                        <a16:creationId xmlns:a16="http://schemas.microsoft.com/office/drawing/2014/main" id="{957AB6D1-96EA-42CD-8AFB-EF708E4F45C8}"/>
                      </a:ext>
                    </a:extLst>
                  </p:cNvPr>
                  <p:cNvSpPr/>
                  <p:nvPr/>
                </p:nvSpPr>
                <p:spPr>
                  <a:xfrm>
                    <a:off x="6219788" y="1326911"/>
                    <a:ext cx="557737" cy="246901"/>
                  </a:xfrm>
                  <a:prstGeom prst="blockArc">
                    <a:avLst>
                      <a:gd name="adj1" fmla="val 10939367"/>
                      <a:gd name="adj2" fmla="val 141855"/>
                      <a:gd name="adj3" fmla="val 8720"/>
                    </a:avLst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" name="Block Arc 33">
                    <a:extLst>
                      <a:ext uri="{FF2B5EF4-FFF2-40B4-BE49-F238E27FC236}">
                        <a16:creationId xmlns:a16="http://schemas.microsoft.com/office/drawing/2014/main" id="{1F233DC2-C026-460E-BFDA-85E9DD9466B5}"/>
                      </a:ext>
                    </a:extLst>
                  </p:cNvPr>
                  <p:cNvSpPr/>
                  <p:nvPr/>
                </p:nvSpPr>
                <p:spPr>
                  <a:xfrm>
                    <a:off x="5396745" y="1326911"/>
                    <a:ext cx="557737" cy="246901"/>
                  </a:xfrm>
                  <a:prstGeom prst="blockArc">
                    <a:avLst>
                      <a:gd name="adj1" fmla="val 10939367"/>
                      <a:gd name="adj2" fmla="val 141855"/>
                      <a:gd name="adj3" fmla="val 8720"/>
                    </a:avLst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" name="Oval 18">
                    <a:extLst>
                      <a:ext uri="{FF2B5EF4-FFF2-40B4-BE49-F238E27FC236}">
                        <a16:creationId xmlns:a16="http://schemas.microsoft.com/office/drawing/2014/main" id="{4F1546BD-A66C-48B6-8FEA-83BE176691E4}"/>
                      </a:ext>
                    </a:extLst>
                  </p:cNvPr>
                  <p:cNvSpPr/>
                  <p:nvPr/>
                </p:nvSpPr>
                <p:spPr>
                  <a:xfrm>
                    <a:off x="5396745" y="1497144"/>
                    <a:ext cx="567508" cy="305698"/>
                  </a:xfrm>
                  <a:custGeom>
                    <a:avLst/>
                    <a:gdLst>
                      <a:gd name="connsiteX0" fmla="*/ 0 w 422704"/>
                      <a:gd name="connsiteY0" fmla="*/ 105780 h 211560"/>
                      <a:gd name="connsiteX1" fmla="*/ 211352 w 422704"/>
                      <a:gd name="connsiteY1" fmla="*/ 0 h 211560"/>
                      <a:gd name="connsiteX2" fmla="*/ 422704 w 422704"/>
                      <a:gd name="connsiteY2" fmla="*/ 105780 h 211560"/>
                      <a:gd name="connsiteX3" fmla="*/ 211352 w 422704"/>
                      <a:gd name="connsiteY3" fmla="*/ 211560 h 211560"/>
                      <a:gd name="connsiteX4" fmla="*/ 0 w 422704"/>
                      <a:gd name="connsiteY4" fmla="*/ 105780 h 211560"/>
                      <a:gd name="connsiteX0" fmla="*/ 0 w 434237"/>
                      <a:gd name="connsiteY0" fmla="*/ 105780 h 212008"/>
                      <a:gd name="connsiteX1" fmla="*/ 211352 w 434237"/>
                      <a:gd name="connsiteY1" fmla="*/ 0 h 212008"/>
                      <a:gd name="connsiteX2" fmla="*/ 422704 w 434237"/>
                      <a:gd name="connsiteY2" fmla="*/ 105780 h 212008"/>
                      <a:gd name="connsiteX3" fmla="*/ 385011 w 434237"/>
                      <a:gd name="connsiteY3" fmla="*/ 142337 h 212008"/>
                      <a:gd name="connsiteX4" fmla="*/ 211352 w 434237"/>
                      <a:gd name="connsiteY4" fmla="*/ 211560 h 212008"/>
                      <a:gd name="connsiteX5" fmla="*/ 0 w 434237"/>
                      <a:gd name="connsiteY5" fmla="*/ 105780 h 212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4237" h="212008">
                        <a:moveTo>
                          <a:pt x="0" y="105780"/>
                        </a:moveTo>
                        <a:cubicBezTo>
                          <a:pt x="0" y="47359"/>
                          <a:pt x="94626" y="0"/>
                          <a:pt x="211352" y="0"/>
                        </a:cubicBezTo>
                        <a:cubicBezTo>
                          <a:pt x="328078" y="0"/>
                          <a:pt x="393364" y="78485"/>
                          <a:pt x="422704" y="105780"/>
                        </a:cubicBezTo>
                        <a:cubicBezTo>
                          <a:pt x="452044" y="133075"/>
                          <a:pt x="420236" y="124707"/>
                          <a:pt x="385011" y="142337"/>
                        </a:cubicBezTo>
                        <a:cubicBezTo>
                          <a:pt x="349786" y="159967"/>
                          <a:pt x="275521" y="217653"/>
                          <a:pt x="211352" y="211560"/>
                        </a:cubicBezTo>
                        <a:cubicBezTo>
                          <a:pt x="147184" y="205467"/>
                          <a:pt x="0" y="164201"/>
                          <a:pt x="0" y="10578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82983036-343C-4B2E-A51F-E1F0A839A07D}"/>
                      </a:ext>
                    </a:extLst>
                  </p:cNvPr>
                  <p:cNvSpPr/>
                  <p:nvPr/>
                </p:nvSpPr>
                <p:spPr>
                  <a:xfrm>
                    <a:off x="5531597" y="1503171"/>
                    <a:ext cx="278868" cy="28807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: Rounded Corners 36">
                    <a:extLst>
                      <a:ext uri="{FF2B5EF4-FFF2-40B4-BE49-F238E27FC236}">
                        <a16:creationId xmlns:a16="http://schemas.microsoft.com/office/drawing/2014/main" id="{2489E93C-7A60-410C-AE34-1DD0CCCE5F4E}"/>
                      </a:ext>
                    </a:extLst>
                  </p:cNvPr>
                  <p:cNvSpPr/>
                  <p:nvPr/>
                </p:nvSpPr>
                <p:spPr>
                  <a:xfrm>
                    <a:off x="5952970" y="2020434"/>
                    <a:ext cx="260450" cy="399328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FFF2CC"/>
                      </a:gs>
                      <a:gs pos="100000">
                        <a:schemeClr val="accent2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" name="Oval 18">
                    <a:extLst>
                      <a:ext uri="{FF2B5EF4-FFF2-40B4-BE49-F238E27FC236}">
                        <a16:creationId xmlns:a16="http://schemas.microsoft.com/office/drawing/2014/main" id="{989DC852-F2B2-46CE-BEB2-AC9D95EE2C1B}"/>
                      </a:ext>
                    </a:extLst>
                  </p:cNvPr>
                  <p:cNvSpPr/>
                  <p:nvPr/>
                </p:nvSpPr>
                <p:spPr>
                  <a:xfrm flipH="1">
                    <a:off x="6181745" y="1494360"/>
                    <a:ext cx="567508" cy="305698"/>
                  </a:xfrm>
                  <a:custGeom>
                    <a:avLst/>
                    <a:gdLst>
                      <a:gd name="connsiteX0" fmla="*/ 0 w 422704"/>
                      <a:gd name="connsiteY0" fmla="*/ 105780 h 211560"/>
                      <a:gd name="connsiteX1" fmla="*/ 211352 w 422704"/>
                      <a:gd name="connsiteY1" fmla="*/ 0 h 211560"/>
                      <a:gd name="connsiteX2" fmla="*/ 422704 w 422704"/>
                      <a:gd name="connsiteY2" fmla="*/ 105780 h 211560"/>
                      <a:gd name="connsiteX3" fmla="*/ 211352 w 422704"/>
                      <a:gd name="connsiteY3" fmla="*/ 211560 h 211560"/>
                      <a:gd name="connsiteX4" fmla="*/ 0 w 422704"/>
                      <a:gd name="connsiteY4" fmla="*/ 105780 h 211560"/>
                      <a:gd name="connsiteX0" fmla="*/ 0 w 434237"/>
                      <a:gd name="connsiteY0" fmla="*/ 105780 h 212008"/>
                      <a:gd name="connsiteX1" fmla="*/ 211352 w 434237"/>
                      <a:gd name="connsiteY1" fmla="*/ 0 h 212008"/>
                      <a:gd name="connsiteX2" fmla="*/ 422704 w 434237"/>
                      <a:gd name="connsiteY2" fmla="*/ 105780 h 212008"/>
                      <a:gd name="connsiteX3" fmla="*/ 385011 w 434237"/>
                      <a:gd name="connsiteY3" fmla="*/ 142337 h 212008"/>
                      <a:gd name="connsiteX4" fmla="*/ 211352 w 434237"/>
                      <a:gd name="connsiteY4" fmla="*/ 211560 h 212008"/>
                      <a:gd name="connsiteX5" fmla="*/ 0 w 434237"/>
                      <a:gd name="connsiteY5" fmla="*/ 105780 h 212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4237" h="212008">
                        <a:moveTo>
                          <a:pt x="0" y="105780"/>
                        </a:moveTo>
                        <a:cubicBezTo>
                          <a:pt x="0" y="47359"/>
                          <a:pt x="94626" y="0"/>
                          <a:pt x="211352" y="0"/>
                        </a:cubicBezTo>
                        <a:cubicBezTo>
                          <a:pt x="328078" y="0"/>
                          <a:pt x="393364" y="78485"/>
                          <a:pt x="422704" y="105780"/>
                        </a:cubicBezTo>
                        <a:cubicBezTo>
                          <a:pt x="452044" y="133075"/>
                          <a:pt x="420236" y="124707"/>
                          <a:pt x="385011" y="142337"/>
                        </a:cubicBezTo>
                        <a:cubicBezTo>
                          <a:pt x="349786" y="159967"/>
                          <a:pt x="275521" y="217653"/>
                          <a:pt x="211352" y="211560"/>
                        </a:cubicBezTo>
                        <a:cubicBezTo>
                          <a:pt x="147184" y="205467"/>
                          <a:pt x="0" y="164201"/>
                          <a:pt x="0" y="10578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DF494FC7-65FD-4C21-8D7C-10D4D132879E}"/>
                      </a:ext>
                    </a:extLst>
                  </p:cNvPr>
                  <p:cNvSpPr/>
                  <p:nvPr/>
                </p:nvSpPr>
                <p:spPr>
                  <a:xfrm flipH="1">
                    <a:off x="6335533" y="1500387"/>
                    <a:ext cx="278868" cy="28807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E132CBF-4142-4972-811A-D540956106C4}"/>
                  </a:ext>
                </a:extLst>
              </p:cNvPr>
              <p:cNvSpPr/>
              <p:nvPr/>
            </p:nvSpPr>
            <p:spPr>
              <a:xfrm>
                <a:off x="1178843" y="2433918"/>
                <a:ext cx="1899988" cy="1471458"/>
              </a:xfrm>
              <a:custGeom>
                <a:avLst/>
                <a:gdLst>
                  <a:gd name="connsiteX0" fmla="*/ 246743 w 1814286"/>
                  <a:gd name="connsiteY0" fmla="*/ 1146628 h 1393371"/>
                  <a:gd name="connsiteX1" fmla="*/ 319315 w 1814286"/>
                  <a:gd name="connsiteY1" fmla="*/ 1016000 h 1393371"/>
                  <a:gd name="connsiteX2" fmla="*/ 435429 w 1814286"/>
                  <a:gd name="connsiteY2" fmla="*/ 943428 h 1393371"/>
                  <a:gd name="connsiteX3" fmla="*/ 566057 w 1814286"/>
                  <a:gd name="connsiteY3" fmla="*/ 928914 h 1393371"/>
                  <a:gd name="connsiteX4" fmla="*/ 740229 w 1814286"/>
                  <a:gd name="connsiteY4" fmla="*/ 928914 h 1393371"/>
                  <a:gd name="connsiteX5" fmla="*/ 827315 w 1814286"/>
                  <a:gd name="connsiteY5" fmla="*/ 885371 h 1393371"/>
                  <a:gd name="connsiteX6" fmla="*/ 870857 w 1814286"/>
                  <a:gd name="connsiteY6" fmla="*/ 798286 h 1393371"/>
                  <a:gd name="connsiteX7" fmla="*/ 783772 w 1814286"/>
                  <a:gd name="connsiteY7" fmla="*/ 667657 h 1393371"/>
                  <a:gd name="connsiteX8" fmla="*/ 725715 w 1814286"/>
                  <a:gd name="connsiteY8" fmla="*/ 522514 h 1393371"/>
                  <a:gd name="connsiteX9" fmla="*/ 798286 w 1814286"/>
                  <a:gd name="connsiteY9" fmla="*/ 391886 h 1393371"/>
                  <a:gd name="connsiteX10" fmla="*/ 957943 w 1814286"/>
                  <a:gd name="connsiteY10" fmla="*/ 464457 h 1393371"/>
                  <a:gd name="connsiteX11" fmla="*/ 1059543 w 1814286"/>
                  <a:gd name="connsiteY11" fmla="*/ 566057 h 1393371"/>
                  <a:gd name="connsiteX12" fmla="*/ 1233715 w 1814286"/>
                  <a:gd name="connsiteY12" fmla="*/ 508000 h 1393371"/>
                  <a:gd name="connsiteX13" fmla="*/ 1407886 w 1814286"/>
                  <a:gd name="connsiteY13" fmla="*/ 609600 h 1393371"/>
                  <a:gd name="connsiteX14" fmla="*/ 1407886 w 1814286"/>
                  <a:gd name="connsiteY14" fmla="*/ 812800 h 1393371"/>
                  <a:gd name="connsiteX15" fmla="*/ 1407886 w 1814286"/>
                  <a:gd name="connsiteY15" fmla="*/ 1016000 h 1393371"/>
                  <a:gd name="connsiteX16" fmla="*/ 1553029 w 1814286"/>
                  <a:gd name="connsiteY16" fmla="*/ 1277257 h 1393371"/>
                  <a:gd name="connsiteX17" fmla="*/ 1553029 w 1814286"/>
                  <a:gd name="connsiteY17" fmla="*/ 1393371 h 1393371"/>
                  <a:gd name="connsiteX18" fmla="*/ 1698172 w 1814286"/>
                  <a:gd name="connsiteY18" fmla="*/ 1219200 h 1393371"/>
                  <a:gd name="connsiteX19" fmla="*/ 1785257 w 1814286"/>
                  <a:gd name="connsiteY19" fmla="*/ 928914 h 1393371"/>
                  <a:gd name="connsiteX20" fmla="*/ 1814286 w 1814286"/>
                  <a:gd name="connsiteY20" fmla="*/ 740228 h 1393371"/>
                  <a:gd name="connsiteX21" fmla="*/ 1712686 w 1814286"/>
                  <a:gd name="connsiteY21" fmla="*/ 493486 h 1393371"/>
                  <a:gd name="connsiteX22" fmla="*/ 1611086 w 1814286"/>
                  <a:gd name="connsiteY22" fmla="*/ 217714 h 1393371"/>
                  <a:gd name="connsiteX23" fmla="*/ 1349829 w 1814286"/>
                  <a:gd name="connsiteY23" fmla="*/ 130628 h 1393371"/>
                  <a:gd name="connsiteX24" fmla="*/ 1132115 w 1814286"/>
                  <a:gd name="connsiteY24" fmla="*/ 58057 h 1393371"/>
                  <a:gd name="connsiteX25" fmla="*/ 870857 w 1814286"/>
                  <a:gd name="connsiteY25" fmla="*/ 0 h 1393371"/>
                  <a:gd name="connsiteX26" fmla="*/ 537029 w 1814286"/>
                  <a:gd name="connsiteY26" fmla="*/ 29028 h 1393371"/>
                  <a:gd name="connsiteX27" fmla="*/ 232229 w 1814286"/>
                  <a:gd name="connsiteY27" fmla="*/ 217714 h 1393371"/>
                  <a:gd name="connsiteX28" fmla="*/ 116115 w 1814286"/>
                  <a:gd name="connsiteY28" fmla="*/ 522514 h 1393371"/>
                  <a:gd name="connsiteX29" fmla="*/ 0 w 1814286"/>
                  <a:gd name="connsiteY29" fmla="*/ 754743 h 1393371"/>
                  <a:gd name="connsiteX30" fmla="*/ 130629 w 1814286"/>
                  <a:gd name="connsiteY30" fmla="*/ 1175657 h 1393371"/>
                  <a:gd name="connsiteX31" fmla="*/ 246743 w 1814286"/>
                  <a:gd name="connsiteY31" fmla="*/ 1146628 h 1393371"/>
                  <a:gd name="connsiteX0" fmla="*/ 246743 w 1814286"/>
                  <a:gd name="connsiteY0" fmla="*/ 1146628 h 1393371"/>
                  <a:gd name="connsiteX1" fmla="*/ 319315 w 1814286"/>
                  <a:gd name="connsiteY1" fmla="*/ 1016000 h 1393371"/>
                  <a:gd name="connsiteX2" fmla="*/ 435429 w 1814286"/>
                  <a:gd name="connsiteY2" fmla="*/ 889310 h 1393371"/>
                  <a:gd name="connsiteX3" fmla="*/ 566057 w 1814286"/>
                  <a:gd name="connsiteY3" fmla="*/ 928914 h 1393371"/>
                  <a:gd name="connsiteX4" fmla="*/ 740229 w 1814286"/>
                  <a:gd name="connsiteY4" fmla="*/ 928914 h 1393371"/>
                  <a:gd name="connsiteX5" fmla="*/ 827315 w 1814286"/>
                  <a:gd name="connsiteY5" fmla="*/ 885371 h 1393371"/>
                  <a:gd name="connsiteX6" fmla="*/ 870857 w 1814286"/>
                  <a:gd name="connsiteY6" fmla="*/ 798286 h 1393371"/>
                  <a:gd name="connsiteX7" fmla="*/ 783772 w 1814286"/>
                  <a:gd name="connsiteY7" fmla="*/ 667657 h 1393371"/>
                  <a:gd name="connsiteX8" fmla="*/ 725715 w 1814286"/>
                  <a:gd name="connsiteY8" fmla="*/ 522514 h 1393371"/>
                  <a:gd name="connsiteX9" fmla="*/ 798286 w 1814286"/>
                  <a:gd name="connsiteY9" fmla="*/ 391886 h 1393371"/>
                  <a:gd name="connsiteX10" fmla="*/ 957943 w 1814286"/>
                  <a:gd name="connsiteY10" fmla="*/ 464457 h 1393371"/>
                  <a:gd name="connsiteX11" fmla="*/ 1059543 w 1814286"/>
                  <a:gd name="connsiteY11" fmla="*/ 566057 h 1393371"/>
                  <a:gd name="connsiteX12" fmla="*/ 1233715 w 1814286"/>
                  <a:gd name="connsiteY12" fmla="*/ 508000 h 1393371"/>
                  <a:gd name="connsiteX13" fmla="*/ 1407886 w 1814286"/>
                  <a:gd name="connsiteY13" fmla="*/ 609600 h 1393371"/>
                  <a:gd name="connsiteX14" fmla="*/ 1407886 w 1814286"/>
                  <a:gd name="connsiteY14" fmla="*/ 812800 h 1393371"/>
                  <a:gd name="connsiteX15" fmla="*/ 1407886 w 1814286"/>
                  <a:gd name="connsiteY15" fmla="*/ 1016000 h 1393371"/>
                  <a:gd name="connsiteX16" fmla="*/ 1553029 w 1814286"/>
                  <a:gd name="connsiteY16" fmla="*/ 1277257 h 1393371"/>
                  <a:gd name="connsiteX17" fmla="*/ 1553029 w 1814286"/>
                  <a:gd name="connsiteY17" fmla="*/ 1393371 h 1393371"/>
                  <a:gd name="connsiteX18" fmla="*/ 1698172 w 1814286"/>
                  <a:gd name="connsiteY18" fmla="*/ 1219200 h 1393371"/>
                  <a:gd name="connsiteX19" fmla="*/ 1785257 w 1814286"/>
                  <a:gd name="connsiteY19" fmla="*/ 928914 h 1393371"/>
                  <a:gd name="connsiteX20" fmla="*/ 1814286 w 1814286"/>
                  <a:gd name="connsiteY20" fmla="*/ 740228 h 1393371"/>
                  <a:gd name="connsiteX21" fmla="*/ 1712686 w 1814286"/>
                  <a:gd name="connsiteY21" fmla="*/ 493486 h 1393371"/>
                  <a:gd name="connsiteX22" fmla="*/ 1611086 w 1814286"/>
                  <a:gd name="connsiteY22" fmla="*/ 217714 h 1393371"/>
                  <a:gd name="connsiteX23" fmla="*/ 1349829 w 1814286"/>
                  <a:gd name="connsiteY23" fmla="*/ 130628 h 1393371"/>
                  <a:gd name="connsiteX24" fmla="*/ 1132115 w 1814286"/>
                  <a:gd name="connsiteY24" fmla="*/ 58057 h 1393371"/>
                  <a:gd name="connsiteX25" fmla="*/ 870857 w 1814286"/>
                  <a:gd name="connsiteY25" fmla="*/ 0 h 1393371"/>
                  <a:gd name="connsiteX26" fmla="*/ 537029 w 1814286"/>
                  <a:gd name="connsiteY26" fmla="*/ 29028 h 1393371"/>
                  <a:gd name="connsiteX27" fmla="*/ 232229 w 1814286"/>
                  <a:gd name="connsiteY27" fmla="*/ 217714 h 1393371"/>
                  <a:gd name="connsiteX28" fmla="*/ 116115 w 1814286"/>
                  <a:gd name="connsiteY28" fmla="*/ 522514 h 1393371"/>
                  <a:gd name="connsiteX29" fmla="*/ 0 w 1814286"/>
                  <a:gd name="connsiteY29" fmla="*/ 754743 h 1393371"/>
                  <a:gd name="connsiteX30" fmla="*/ 130629 w 1814286"/>
                  <a:gd name="connsiteY30" fmla="*/ 1175657 h 1393371"/>
                  <a:gd name="connsiteX31" fmla="*/ 246743 w 1814286"/>
                  <a:gd name="connsiteY31" fmla="*/ 1146628 h 1393371"/>
                  <a:gd name="connsiteX0" fmla="*/ 246743 w 1814286"/>
                  <a:gd name="connsiteY0" fmla="*/ 1146628 h 1393371"/>
                  <a:gd name="connsiteX1" fmla="*/ 298093 w 1814286"/>
                  <a:gd name="connsiteY1" fmla="*/ 979922 h 1393371"/>
                  <a:gd name="connsiteX2" fmla="*/ 435429 w 1814286"/>
                  <a:gd name="connsiteY2" fmla="*/ 889310 h 1393371"/>
                  <a:gd name="connsiteX3" fmla="*/ 566057 w 1814286"/>
                  <a:gd name="connsiteY3" fmla="*/ 928914 h 1393371"/>
                  <a:gd name="connsiteX4" fmla="*/ 740229 w 1814286"/>
                  <a:gd name="connsiteY4" fmla="*/ 928914 h 1393371"/>
                  <a:gd name="connsiteX5" fmla="*/ 827315 w 1814286"/>
                  <a:gd name="connsiteY5" fmla="*/ 885371 h 1393371"/>
                  <a:gd name="connsiteX6" fmla="*/ 870857 w 1814286"/>
                  <a:gd name="connsiteY6" fmla="*/ 798286 h 1393371"/>
                  <a:gd name="connsiteX7" fmla="*/ 783772 w 1814286"/>
                  <a:gd name="connsiteY7" fmla="*/ 667657 h 1393371"/>
                  <a:gd name="connsiteX8" fmla="*/ 725715 w 1814286"/>
                  <a:gd name="connsiteY8" fmla="*/ 522514 h 1393371"/>
                  <a:gd name="connsiteX9" fmla="*/ 798286 w 1814286"/>
                  <a:gd name="connsiteY9" fmla="*/ 391886 h 1393371"/>
                  <a:gd name="connsiteX10" fmla="*/ 957943 w 1814286"/>
                  <a:gd name="connsiteY10" fmla="*/ 464457 h 1393371"/>
                  <a:gd name="connsiteX11" fmla="*/ 1059543 w 1814286"/>
                  <a:gd name="connsiteY11" fmla="*/ 566057 h 1393371"/>
                  <a:gd name="connsiteX12" fmla="*/ 1233715 w 1814286"/>
                  <a:gd name="connsiteY12" fmla="*/ 508000 h 1393371"/>
                  <a:gd name="connsiteX13" fmla="*/ 1407886 w 1814286"/>
                  <a:gd name="connsiteY13" fmla="*/ 609600 h 1393371"/>
                  <a:gd name="connsiteX14" fmla="*/ 1407886 w 1814286"/>
                  <a:gd name="connsiteY14" fmla="*/ 812800 h 1393371"/>
                  <a:gd name="connsiteX15" fmla="*/ 1407886 w 1814286"/>
                  <a:gd name="connsiteY15" fmla="*/ 1016000 h 1393371"/>
                  <a:gd name="connsiteX16" fmla="*/ 1553029 w 1814286"/>
                  <a:gd name="connsiteY16" fmla="*/ 1277257 h 1393371"/>
                  <a:gd name="connsiteX17" fmla="*/ 1553029 w 1814286"/>
                  <a:gd name="connsiteY17" fmla="*/ 1393371 h 1393371"/>
                  <a:gd name="connsiteX18" fmla="*/ 1698172 w 1814286"/>
                  <a:gd name="connsiteY18" fmla="*/ 1219200 h 1393371"/>
                  <a:gd name="connsiteX19" fmla="*/ 1785257 w 1814286"/>
                  <a:gd name="connsiteY19" fmla="*/ 928914 h 1393371"/>
                  <a:gd name="connsiteX20" fmla="*/ 1814286 w 1814286"/>
                  <a:gd name="connsiteY20" fmla="*/ 740228 h 1393371"/>
                  <a:gd name="connsiteX21" fmla="*/ 1712686 w 1814286"/>
                  <a:gd name="connsiteY21" fmla="*/ 493486 h 1393371"/>
                  <a:gd name="connsiteX22" fmla="*/ 1611086 w 1814286"/>
                  <a:gd name="connsiteY22" fmla="*/ 217714 h 1393371"/>
                  <a:gd name="connsiteX23" fmla="*/ 1349829 w 1814286"/>
                  <a:gd name="connsiteY23" fmla="*/ 130628 h 1393371"/>
                  <a:gd name="connsiteX24" fmla="*/ 1132115 w 1814286"/>
                  <a:gd name="connsiteY24" fmla="*/ 58057 h 1393371"/>
                  <a:gd name="connsiteX25" fmla="*/ 870857 w 1814286"/>
                  <a:gd name="connsiteY25" fmla="*/ 0 h 1393371"/>
                  <a:gd name="connsiteX26" fmla="*/ 537029 w 1814286"/>
                  <a:gd name="connsiteY26" fmla="*/ 29028 h 1393371"/>
                  <a:gd name="connsiteX27" fmla="*/ 232229 w 1814286"/>
                  <a:gd name="connsiteY27" fmla="*/ 217714 h 1393371"/>
                  <a:gd name="connsiteX28" fmla="*/ 116115 w 1814286"/>
                  <a:gd name="connsiteY28" fmla="*/ 522514 h 1393371"/>
                  <a:gd name="connsiteX29" fmla="*/ 0 w 1814286"/>
                  <a:gd name="connsiteY29" fmla="*/ 754743 h 1393371"/>
                  <a:gd name="connsiteX30" fmla="*/ 130629 w 1814286"/>
                  <a:gd name="connsiteY30" fmla="*/ 1175657 h 1393371"/>
                  <a:gd name="connsiteX31" fmla="*/ 246743 w 1814286"/>
                  <a:gd name="connsiteY31" fmla="*/ 1146628 h 1393371"/>
                  <a:gd name="connsiteX0" fmla="*/ 246743 w 1814286"/>
                  <a:gd name="connsiteY0" fmla="*/ 1146628 h 1393371"/>
                  <a:gd name="connsiteX1" fmla="*/ 298093 w 1814286"/>
                  <a:gd name="connsiteY1" fmla="*/ 979922 h 1393371"/>
                  <a:gd name="connsiteX2" fmla="*/ 435429 w 1814286"/>
                  <a:gd name="connsiteY2" fmla="*/ 889310 h 1393371"/>
                  <a:gd name="connsiteX3" fmla="*/ 572121 w 1814286"/>
                  <a:gd name="connsiteY3" fmla="*/ 883816 h 1393371"/>
                  <a:gd name="connsiteX4" fmla="*/ 740229 w 1814286"/>
                  <a:gd name="connsiteY4" fmla="*/ 928914 h 1393371"/>
                  <a:gd name="connsiteX5" fmla="*/ 827315 w 1814286"/>
                  <a:gd name="connsiteY5" fmla="*/ 885371 h 1393371"/>
                  <a:gd name="connsiteX6" fmla="*/ 870857 w 1814286"/>
                  <a:gd name="connsiteY6" fmla="*/ 798286 h 1393371"/>
                  <a:gd name="connsiteX7" fmla="*/ 783772 w 1814286"/>
                  <a:gd name="connsiteY7" fmla="*/ 667657 h 1393371"/>
                  <a:gd name="connsiteX8" fmla="*/ 725715 w 1814286"/>
                  <a:gd name="connsiteY8" fmla="*/ 522514 h 1393371"/>
                  <a:gd name="connsiteX9" fmla="*/ 798286 w 1814286"/>
                  <a:gd name="connsiteY9" fmla="*/ 391886 h 1393371"/>
                  <a:gd name="connsiteX10" fmla="*/ 957943 w 1814286"/>
                  <a:gd name="connsiteY10" fmla="*/ 464457 h 1393371"/>
                  <a:gd name="connsiteX11" fmla="*/ 1059543 w 1814286"/>
                  <a:gd name="connsiteY11" fmla="*/ 566057 h 1393371"/>
                  <a:gd name="connsiteX12" fmla="*/ 1233715 w 1814286"/>
                  <a:gd name="connsiteY12" fmla="*/ 508000 h 1393371"/>
                  <a:gd name="connsiteX13" fmla="*/ 1407886 w 1814286"/>
                  <a:gd name="connsiteY13" fmla="*/ 609600 h 1393371"/>
                  <a:gd name="connsiteX14" fmla="*/ 1407886 w 1814286"/>
                  <a:gd name="connsiteY14" fmla="*/ 812800 h 1393371"/>
                  <a:gd name="connsiteX15" fmla="*/ 1407886 w 1814286"/>
                  <a:gd name="connsiteY15" fmla="*/ 1016000 h 1393371"/>
                  <a:gd name="connsiteX16" fmla="*/ 1553029 w 1814286"/>
                  <a:gd name="connsiteY16" fmla="*/ 1277257 h 1393371"/>
                  <a:gd name="connsiteX17" fmla="*/ 1553029 w 1814286"/>
                  <a:gd name="connsiteY17" fmla="*/ 1393371 h 1393371"/>
                  <a:gd name="connsiteX18" fmla="*/ 1698172 w 1814286"/>
                  <a:gd name="connsiteY18" fmla="*/ 1219200 h 1393371"/>
                  <a:gd name="connsiteX19" fmla="*/ 1785257 w 1814286"/>
                  <a:gd name="connsiteY19" fmla="*/ 928914 h 1393371"/>
                  <a:gd name="connsiteX20" fmla="*/ 1814286 w 1814286"/>
                  <a:gd name="connsiteY20" fmla="*/ 740228 h 1393371"/>
                  <a:gd name="connsiteX21" fmla="*/ 1712686 w 1814286"/>
                  <a:gd name="connsiteY21" fmla="*/ 493486 h 1393371"/>
                  <a:gd name="connsiteX22" fmla="*/ 1611086 w 1814286"/>
                  <a:gd name="connsiteY22" fmla="*/ 217714 h 1393371"/>
                  <a:gd name="connsiteX23" fmla="*/ 1349829 w 1814286"/>
                  <a:gd name="connsiteY23" fmla="*/ 130628 h 1393371"/>
                  <a:gd name="connsiteX24" fmla="*/ 1132115 w 1814286"/>
                  <a:gd name="connsiteY24" fmla="*/ 58057 h 1393371"/>
                  <a:gd name="connsiteX25" fmla="*/ 870857 w 1814286"/>
                  <a:gd name="connsiteY25" fmla="*/ 0 h 1393371"/>
                  <a:gd name="connsiteX26" fmla="*/ 537029 w 1814286"/>
                  <a:gd name="connsiteY26" fmla="*/ 29028 h 1393371"/>
                  <a:gd name="connsiteX27" fmla="*/ 232229 w 1814286"/>
                  <a:gd name="connsiteY27" fmla="*/ 217714 h 1393371"/>
                  <a:gd name="connsiteX28" fmla="*/ 116115 w 1814286"/>
                  <a:gd name="connsiteY28" fmla="*/ 522514 h 1393371"/>
                  <a:gd name="connsiteX29" fmla="*/ 0 w 1814286"/>
                  <a:gd name="connsiteY29" fmla="*/ 754743 h 1393371"/>
                  <a:gd name="connsiteX30" fmla="*/ 130629 w 1814286"/>
                  <a:gd name="connsiteY30" fmla="*/ 1175657 h 1393371"/>
                  <a:gd name="connsiteX31" fmla="*/ 246743 w 1814286"/>
                  <a:gd name="connsiteY31" fmla="*/ 1146628 h 13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14286" h="1393371">
                    <a:moveTo>
                      <a:pt x="246743" y="1146628"/>
                    </a:moveTo>
                    <a:lnTo>
                      <a:pt x="298093" y="979922"/>
                    </a:lnTo>
                    <a:lnTo>
                      <a:pt x="435429" y="889310"/>
                    </a:lnTo>
                    <a:lnTo>
                      <a:pt x="572121" y="883816"/>
                    </a:lnTo>
                    <a:lnTo>
                      <a:pt x="740229" y="928914"/>
                    </a:lnTo>
                    <a:lnTo>
                      <a:pt x="827315" y="885371"/>
                    </a:lnTo>
                    <a:lnTo>
                      <a:pt x="870857" y="798286"/>
                    </a:lnTo>
                    <a:lnTo>
                      <a:pt x="783772" y="667657"/>
                    </a:lnTo>
                    <a:lnTo>
                      <a:pt x="725715" y="522514"/>
                    </a:lnTo>
                    <a:lnTo>
                      <a:pt x="798286" y="391886"/>
                    </a:lnTo>
                    <a:lnTo>
                      <a:pt x="957943" y="464457"/>
                    </a:lnTo>
                    <a:lnTo>
                      <a:pt x="1059543" y="566057"/>
                    </a:lnTo>
                    <a:lnTo>
                      <a:pt x="1233715" y="508000"/>
                    </a:lnTo>
                    <a:lnTo>
                      <a:pt x="1407886" y="609600"/>
                    </a:lnTo>
                    <a:lnTo>
                      <a:pt x="1407886" y="812800"/>
                    </a:lnTo>
                    <a:lnTo>
                      <a:pt x="1407886" y="1016000"/>
                    </a:lnTo>
                    <a:lnTo>
                      <a:pt x="1553029" y="1277257"/>
                    </a:lnTo>
                    <a:lnTo>
                      <a:pt x="1553029" y="1393371"/>
                    </a:lnTo>
                    <a:lnTo>
                      <a:pt x="1698172" y="1219200"/>
                    </a:lnTo>
                    <a:lnTo>
                      <a:pt x="1785257" y="928914"/>
                    </a:lnTo>
                    <a:lnTo>
                      <a:pt x="1814286" y="740228"/>
                    </a:lnTo>
                    <a:lnTo>
                      <a:pt x="1712686" y="493486"/>
                    </a:lnTo>
                    <a:lnTo>
                      <a:pt x="1611086" y="217714"/>
                    </a:lnTo>
                    <a:lnTo>
                      <a:pt x="1349829" y="130628"/>
                    </a:lnTo>
                    <a:lnTo>
                      <a:pt x="1132115" y="58057"/>
                    </a:lnTo>
                    <a:lnTo>
                      <a:pt x="870857" y="0"/>
                    </a:lnTo>
                    <a:lnTo>
                      <a:pt x="537029" y="29028"/>
                    </a:lnTo>
                    <a:lnTo>
                      <a:pt x="232229" y="217714"/>
                    </a:lnTo>
                    <a:lnTo>
                      <a:pt x="116115" y="522514"/>
                    </a:lnTo>
                    <a:lnTo>
                      <a:pt x="0" y="754743"/>
                    </a:lnTo>
                    <a:lnTo>
                      <a:pt x="130629" y="1175657"/>
                    </a:lnTo>
                    <a:lnTo>
                      <a:pt x="246743" y="11466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91C61417-1D13-4C07-9EED-F1E04E9FFB79}"/>
                </a:ext>
              </a:extLst>
            </p:cNvPr>
            <p:cNvSpPr/>
            <p:nvPr/>
          </p:nvSpPr>
          <p:spPr>
            <a:xfrm>
              <a:off x="2035576" y="3757378"/>
              <a:ext cx="175061" cy="26840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D966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668CAE9-CFFB-4461-B146-00DA807806AE}"/>
              </a:ext>
            </a:extLst>
          </p:cNvPr>
          <p:cNvGrpSpPr/>
          <p:nvPr/>
        </p:nvGrpSpPr>
        <p:grpSpPr>
          <a:xfrm>
            <a:off x="7796995" y="2224019"/>
            <a:ext cx="4428616" cy="4683817"/>
            <a:chOff x="7796995" y="2224019"/>
            <a:chExt cx="4428616" cy="4683817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309221A-0ADD-4BC5-AAA3-5EE2D2FF9B15}"/>
                </a:ext>
              </a:extLst>
            </p:cNvPr>
            <p:cNvGrpSpPr/>
            <p:nvPr/>
          </p:nvGrpSpPr>
          <p:grpSpPr>
            <a:xfrm>
              <a:off x="7796995" y="2591628"/>
              <a:ext cx="4428616" cy="4316208"/>
              <a:chOff x="-7837" y="2591628"/>
              <a:chExt cx="4428616" cy="4316208"/>
            </a:xfrm>
          </p:grpSpPr>
          <p:sp>
            <p:nvSpPr>
              <p:cNvPr id="56" name="Chord 55">
                <a:extLst>
                  <a:ext uri="{FF2B5EF4-FFF2-40B4-BE49-F238E27FC236}">
                    <a16:creationId xmlns:a16="http://schemas.microsoft.com/office/drawing/2014/main" id="{5C8A530F-67DB-4546-B492-0492DC829A46}"/>
                  </a:ext>
                </a:extLst>
              </p:cNvPr>
              <p:cNvSpPr/>
              <p:nvPr/>
            </p:nvSpPr>
            <p:spPr>
              <a:xfrm rot="20761504" flipH="1">
                <a:off x="2678564" y="3681070"/>
                <a:ext cx="279585" cy="330476"/>
              </a:xfrm>
              <a:prstGeom prst="chord">
                <a:avLst>
                  <a:gd name="adj1" fmla="val 2516911"/>
                  <a:gd name="adj2" fmla="val 16200000"/>
                </a:avLst>
              </a:prstGeom>
              <a:solidFill>
                <a:srgbClr val="FFD966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Chord 56">
                <a:extLst>
                  <a:ext uri="{FF2B5EF4-FFF2-40B4-BE49-F238E27FC236}">
                    <a16:creationId xmlns:a16="http://schemas.microsoft.com/office/drawing/2014/main" id="{57AB0E9F-F5B4-4FBB-B7C0-D8639915AD45}"/>
                  </a:ext>
                </a:extLst>
              </p:cNvPr>
              <p:cNvSpPr/>
              <p:nvPr/>
            </p:nvSpPr>
            <p:spPr>
              <a:xfrm rot="838496">
                <a:off x="1319213" y="3678648"/>
                <a:ext cx="279585" cy="330476"/>
              </a:xfrm>
              <a:prstGeom prst="chord">
                <a:avLst>
                  <a:gd name="adj1" fmla="val 2516911"/>
                  <a:gd name="adj2" fmla="val 16200000"/>
                </a:avLst>
              </a:prstGeom>
              <a:solidFill>
                <a:srgbClr val="FFD966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850DD84A-328C-4B15-A259-56D29E619EED}"/>
                  </a:ext>
                </a:extLst>
              </p:cNvPr>
              <p:cNvGrpSpPr/>
              <p:nvPr/>
            </p:nvGrpSpPr>
            <p:grpSpPr>
              <a:xfrm>
                <a:off x="-7837" y="2591628"/>
                <a:ext cx="4428616" cy="4316208"/>
                <a:chOff x="3013584" y="4320063"/>
                <a:chExt cx="2627101" cy="2560419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067E14B5-1AEA-4BF2-8676-E2E95CC5D64E}"/>
                    </a:ext>
                  </a:extLst>
                </p:cNvPr>
                <p:cNvGrpSpPr/>
                <p:nvPr/>
              </p:nvGrpSpPr>
              <p:grpSpPr>
                <a:xfrm>
                  <a:off x="3013584" y="4320063"/>
                  <a:ext cx="2627101" cy="2560419"/>
                  <a:chOff x="5944741" y="2416507"/>
                  <a:chExt cx="4624162" cy="4506792"/>
                </a:xfrm>
              </p:grpSpPr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00765057-DB08-45AE-B118-9FB387E31652}"/>
                      </a:ext>
                    </a:extLst>
                  </p:cNvPr>
                  <p:cNvSpPr/>
                  <p:nvPr/>
                </p:nvSpPr>
                <p:spPr>
                  <a:xfrm>
                    <a:off x="7685895" y="4275542"/>
                    <a:ext cx="998862" cy="849405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58D3ACDF-3F1A-45BE-ABFC-6054A84365E6}"/>
                      </a:ext>
                    </a:extLst>
                  </p:cNvPr>
                  <p:cNvSpPr/>
                  <p:nvPr/>
                </p:nvSpPr>
                <p:spPr>
                  <a:xfrm>
                    <a:off x="5944741" y="4596376"/>
                    <a:ext cx="4624162" cy="2312081"/>
                  </a:xfrm>
                  <a:custGeom>
                    <a:avLst/>
                    <a:gdLst>
                      <a:gd name="connsiteX0" fmla="*/ 1408113 w 2816226"/>
                      <a:gd name="connsiteY0" fmla="*/ 0 h 1408113"/>
                      <a:gd name="connsiteX1" fmla="*/ 2816226 w 2816226"/>
                      <a:gd name="connsiteY1" fmla="*/ 1408113 h 1408113"/>
                      <a:gd name="connsiteX2" fmla="*/ 0 w 2816226"/>
                      <a:gd name="connsiteY2" fmla="*/ 1408113 h 1408113"/>
                      <a:gd name="connsiteX3" fmla="*/ 1408113 w 2816226"/>
                      <a:gd name="connsiteY3" fmla="*/ 0 h 1408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16226" h="1408113">
                        <a:moveTo>
                          <a:pt x="1408113" y="0"/>
                        </a:moveTo>
                        <a:cubicBezTo>
                          <a:pt x="2185792" y="0"/>
                          <a:pt x="2816226" y="630434"/>
                          <a:pt x="2816226" y="1408113"/>
                        </a:cubicBezTo>
                        <a:lnTo>
                          <a:pt x="0" y="1408113"/>
                        </a:lnTo>
                        <a:cubicBezTo>
                          <a:pt x="0" y="630434"/>
                          <a:pt x="630434" y="0"/>
                          <a:pt x="1408113" y="0"/>
                        </a:cubicBezTo>
                        <a:close/>
                      </a:path>
                    </a:pathLst>
                  </a:custGeom>
                  <a:solidFill>
                    <a:srgbClr val="367C64"/>
                  </a:solidFill>
                  <a:ln>
                    <a:noFill/>
                  </a:ln>
                  <a:effectLst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Rectangle: Rounded Corners 70">
                    <a:extLst>
                      <a:ext uri="{FF2B5EF4-FFF2-40B4-BE49-F238E27FC236}">
                        <a16:creationId xmlns:a16="http://schemas.microsoft.com/office/drawing/2014/main" id="{EE27C98E-FFBB-4E5A-AA64-F19B8DB7431F}"/>
                      </a:ext>
                    </a:extLst>
                  </p:cNvPr>
                  <p:cNvSpPr/>
                  <p:nvPr/>
                </p:nvSpPr>
                <p:spPr>
                  <a:xfrm>
                    <a:off x="8185326" y="5030876"/>
                    <a:ext cx="91440" cy="1877581"/>
                  </a:xfrm>
                  <a:prstGeom prst="round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5107F4C7-8AA2-40CB-9B9D-5F334200B933}"/>
                      </a:ext>
                    </a:extLst>
                  </p:cNvPr>
                  <p:cNvSpPr/>
                  <p:nvPr/>
                </p:nvSpPr>
                <p:spPr>
                  <a:xfrm>
                    <a:off x="9461464" y="5945805"/>
                    <a:ext cx="75071" cy="962652"/>
                  </a:xfrm>
                  <a:custGeom>
                    <a:avLst/>
                    <a:gdLst>
                      <a:gd name="connsiteX0" fmla="*/ 57826 w 115652"/>
                      <a:gd name="connsiteY0" fmla="*/ 0 h 586278"/>
                      <a:gd name="connsiteX1" fmla="*/ 115652 w 115652"/>
                      <a:gd name="connsiteY1" fmla="*/ 57826 h 586278"/>
                      <a:gd name="connsiteX2" fmla="*/ 115652 w 115652"/>
                      <a:gd name="connsiteY2" fmla="*/ 586278 h 586278"/>
                      <a:gd name="connsiteX3" fmla="*/ 0 w 115652"/>
                      <a:gd name="connsiteY3" fmla="*/ 586278 h 586278"/>
                      <a:gd name="connsiteX4" fmla="*/ 0 w 115652"/>
                      <a:gd name="connsiteY4" fmla="*/ 57826 h 586278"/>
                      <a:gd name="connsiteX5" fmla="*/ 57826 w 115652"/>
                      <a:gd name="connsiteY5" fmla="*/ 0 h 586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652" h="586278">
                        <a:moveTo>
                          <a:pt x="57826" y="0"/>
                        </a:moveTo>
                        <a:cubicBezTo>
                          <a:pt x="89762" y="0"/>
                          <a:pt x="115652" y="25890"/>
                          <a:pt x="115652" y="57826"/>
                        </a:cubicBezTo>
                        <a:lnTo>
                          <a:pt x="115652" y="586278"/>
                        </a:lnTo>
                        <a:lnTo>
                          <a:pt x="0" y="586278"/>
                        </a:lnTo>
                        <a:lnTo>
                          <a:pt x="0" y="57826"/>
                        </a:lnTo>
                        <a:cubicBezTo>
                          <a:pt x="0" y="25890"/>
                          <a:pt x="25890" y="0"/>
                          <a:pt x="57826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006DF51E-7A01-486C-9E8F-81361769CEC6}"/>
                      </a:ext>
                    </a:extLst>
                  </p:cNvPr>
                  <p:cNvSpPr/>
                  <p:nvPr/>
                </p:nvSpPr>
                <p:spPr>
                  <a:xfrm>
                    <a:off x="6789676" y="5945805"/>
                    <a:ext cx="75071" cy="962652"/>
                  </a:xfrm>
                  <a:custGeom>
                    <a:avLst/>
                    <a:gdLst>
                      <a:gd name="connsiteX0" fmla="*/ 57826 w 115652"/>
                      <a:gd name="connsiteY0" fmla="*/ 0 h 586278"/>
                      <a:gd name="connsiteX1" fmla="*/ 115652 w 115652"/>
                      <a:gd name="connsiteY1" fmla="*/ 57826 h 586278"/>
                      <a:gd name="connsiteX2" fmla="*/ 115652 w 115652"/>
                      <a:gd name="connsiteY2" fmla="*/ 586278 h 586278"/>
                      <a:gd name="connsiteX3" fmla="*/ 0 w 115652"/>
                      <a:gd name="connsiteY3" fmla="*/ 586278 h 586278"/>
                      <a:gd name="connsiteX4" fmla="*/ 0 w 115652"/>
                      <a:gd name="connsiteY4" fmla="*/ 57826 h 586278"/>
                      <a:gd name="connsiteX5" fmla="*/ 57826 w 115652"/>
                      <a:gd name="connsiteY5" fmla="*/ 0 h 586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652" h="586278">
                        <a:moveTo>
                          <a:pt x="57826" y="0"/>
                        </a:moveTo>
                        <a:cubicBezTo>
                          <a:pt x="89762" y="0"/>
                          <a:pt x="115652" y="25890"/>
                          <a:pt x="115652" y="57826"/>
                        </a:cubicBezTo>
                        <a:lnTo>
                          <a:pt x="115652" y="586278"/>
                        </a:lnTo>
                        <a:lnTo>
                          <a:pt x="0" y="586278"/>
                        </a:lnTo>
                        <a:lnTo>
                          <a:pt x="0" y="57826"/>
                        </a:lnTo>
                        <a:cubicBezTo>
                          <a:pt x="0" y="25890"/>
                          <a:pt x="25890" y="0"/>
                          <a:pt x="57826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" name="Block Arc 73">
                    <a:extLst>
                      <a:ext uri="{FF2B5EF4-FFF2-40B4-BE49-F238E27FC236}">
                        <a16:creationId xmlns:a16="http://schemas.microsoft.com/office/drawing/2014/main" id="{E32C4E95-EE9F-47CD-AD25-23FAC7D22513}"/>
                      </a:ext>
                    </a:extLst>
                  </p:cNvPr>
                  <p:cNvSpPr/>
                  <p:nvPr/>
                </p:nvSpPr>
                <p:spPr>
                  <a:xfrm rot="18450031">
                    <a:off x="6031243" y="5372765"/>
                    <a:ext cx="1907267" cy="1193800"/>
                  </a:xfrm>
                  <a:prstGeom prst="blockArc">
                    <a:avLst>
                      <a:gd name="adj1" fmla="val 12864561"/>
                      <a:gd name="adj2" fmla="val 20433012"/>
                      <a:gd name="adj3" fmla="val 17810"/>
                    </a:avLst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5" name="Block Arc 74">
                    <a:extLst>
                      <a:ext uri="{FF2B5EF4-FFF2-40B4-BE49-F238E27FC236}">
                        <a16:creationId xmlns:a16="http://schemas.microsoft.com/office/drawing/2014/main" id="{9CEF96B3-C9C7-42ED-91E2-65B28C8A715C}"/>
                      </a:ext>
                    </a:extLst>
                  </p:cNvPr>
                  <p:cNvSpPr/>
                  <p:nvPr/>
                </p:nvSpPr>
                <p:spPr>
                  <a:xfrm rot="3149969" flipH="1">
                    <a:off x="8507830" y="5372766"/>
                    <a:ext cx="1907267" cy="1193800"/>
                  </a:xfrm>
                  <a:prstGeom prst="blockArc">
                    <a:avLst>
                      <a:gd name="adj1" fmla="val 12864561"/>
                      <a:gd name="adj2" fmla="val 20433012"/>
                      <a:gd name="adj3" fmla="val 17810"/>
                    </a:avLst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6" name="Rectangle 75">
                    <a:extLst>
                      <a:ext uri="{FF2B5EF4-FFF2-40B4-BE49-F238E27FC236}">
                        <a16:creationId xmlns:a16="http://schemas.microsoft.com/office/drawing/2014/main" id="{6535B737-562A-4AA3-9EED-0A05EED306E5}"/>
                      </a:ext>
                    </a:extLst>
                  </p:cNvPr>
                  <p:cNvSpPr/>
                  <p:nvPr/>
                </p:nvSpPr>
                <p:spPr>
                  <a:xfrm>
                    <a:off x="8465805" y="5710193"/>
                    <a:ext cx="859153" cy="376041"/>
                  </a:xfrm>
                  <a:prstGeom prst="rect">
                    <a:avLst/>
                  </a:prstGeom>
                  <a:solidFill>
                    <a:srgbClr val="236F53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>
                        <a:latin typeface="Montserrat" panose="00000800000000000000" pitchFamily="2" charset="0"/>
                      </a:rPr>
                      <a:t>218</a:t>
                    </a:r>
                  </a:p>
                </p:txBody>
              </p:sp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EE5824BF-8D06-4085-BA59-D6D622F1AB31}"/>
                      </a:ext>
                    </a:extLst>
                  </p:cNvPr>
                  <p:cNvSpPr/>
                  <p:nvPr/>
                </p:nvSpPr>
                <p:spPr>
                  <a:xfrm>
                    <a:off x="7359467" y="2416507"/>
                    <a:ext cx="1657641" cy="2133306"/>
                  </a:xfrm>
                  <a:prstGeom prst="ellipse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  <a:effectLst>
                    <a:innerShdw blurRad="63500" dist="50800" dir="54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9E37C90D-8885-4E56-8719-674CF91A0C70}"/>
                    </a:ext>
                  </a:extLst>
                </p:cNvPr>
                <p:cNvGrpSpPr/>
                <p:nvPr/>
              </p:nvGrpSpPr>
              <p:grpSpPr>
                <a:xfrm>
                  <a:off x="3906911" y="4817959"/>
                  <a:ext cx="763163" cy="604022"/>
                  <a:chOff x="5396745" y="1326911"/>
                  <a:chExt cx="1380780" cy="1092850"/>
                </a:xfrm>
              </p:grpSpPr>
              <p:sp>
                <p:nvSpPr>
                  <p:cNvPr id="62" name="Block Arc 61">
                    <a:extLst>
                      <a:ext uri="{FF2B5EF4-FFF2-40B4-BE49-F238E27FC236}">
                        <a16:creationId xmlns:a16="http://schemas.microsoft.com/office/drawing/2014/main" id="{A3149BC5-C796-4636-B37A-964C72C714BD}"/>
                      </a:ext>
                    </a:extLst>
                  </p:cNvPr>
                  <p:cNvSpPr/>
                  <p:nvPr/>
                </p:nvSpPr>
                <p:spPr>
                  <a:xfrm>
                    <a:off x="6219788" y="1326911"/>
                    <a:ext cx="557737" cy="246901"/>
                  </a:xfrm>
                  <a:prstGeom prst="blockArc">
                    <a:avLst>
                      <a:gd name="adj1" fmla="val 10939367"/>
                      <a:gd name="adj2" fmla="val 141855"/>
                      <a:gd name="adj3" fmla="val 8720"/>
                    </a:avLst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3" name="Block Arc 62">
                    <a:extLst>
                      <a:ext uri="{FF2B5EF4-FFF2-40B4-BE49-F238E27FC236}">
                        <a16:creationId xmlns:a16="http://schemas.microsoft.com/office/drawing/2014/main" id="{FBA540B7-7263-44BA-9443-68E90621E83C}"/>
                      </a:ext>
                    </a:extLst>
                  </p:cNvPr>
                  <p:cNvSpPr/>
                  <p:nvPr/>
                </p:nvSpPr>
                <p:spPr>
                  <a:xfrm>
                    <a:off x="5396745" y="1326911"/>
                    <a:ext cx="557737" cy="246901"/>
                  </a:xfrm>
                  <a:prstGeom prst="blockArc">
                    <a:avLst>
                      <a:gd name="adj1" fmla="val 10939367"/>
                      <a:gd name="adj2" fmla="val 141855"/>
                      <a:gd name="adj3" fmla="val 8720"/>
                    </a:avLst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Oval 18">
                    <a:extLst>
                      <a:ext uri="{FF2B5EF4-FFF2-40B4-BE49-F238E27FC236}">
                        <a16:creationId xmlns:a16="http://schemas.microsoft.com/office/drawing/2014/main" id="{1003107D-D748-4DDA-9D4F-8C3683C5AA2A}"/>
                      </a:ext>
                    </a:extLst>
                  </p:cNvPr>
                  <p:cNvSpPr/>
                  <p:nvPr/>
                </p:nvSpPr>
                <p:spPr>
                  <a:xfrm>
                    <a:off x="5396745" y="1497144"/>
                    <a:ext cx="567508" cy="305698"/>
                  </a:xfrm>
                  <a:custGeom>
                    <a:avLst/>
                    <a:gdLst>
                      <a:gd name="connsiteX0" fmla="*/ 0 w 422704"/>
                      <a:gd name="connsiteY0" fmla="*/ 105780 h 211560"/>
                      <a:gd name="connsiteX1" fmla="*/ 211352 w 422704"/>
                      <a:gd name="connsiteY1" fmla="*/ 0 h 211560"/>
                      <a:gd name="connsiteX2" fmla="*/ 422704 w 422704"/>
                      <a:gd name="connsiteY2" fmla="*/ 105780 h 211560"/>
                      <a:gd name="connsiteX3" fmla="*/ 211352 w 422704"/>
                      <a:gd name="connsiteY3" fmla="*/ 211560 h 211560"/>
                      <a:gd name="connsiteX4" fmla="*/ 0 w 422704"/>
                      <a:gd name="connsiteY4" fmla="*/ 105780 h 211560"/>
                      <a:gd name="connsiteX0" fmla="*/ 0 w 434237"/>
                      <a:gd name="connsiteY0" fmla="*/ 105780 h 212008"/>
                      <a:gd name="connsiteX1" fmla="*/ 211352 w 434237"/>
                      <a:gd name="connsiteY1" fmla="*/ 0 h 212008"/>
                      <a:gd name="connsiteX2" fmla="*/ 422704 w 434237"/>
                      <a:gd name="connsiteY2" fmla="*/ 105780 h 212008"/>
                      <a:gd name="connsiteX3" fmla="*/ 385011 w 434237"/>
                      <a:gd name="connsiteY3" fmla="*/ 142337 h 212008"/>
                      <a:gd name="connsiteX4" fmla="*/ 211352 w 434237"/>
                      <a:gd name="connsiteY4" fmla="*/ 211560 h 212008"/>
                      <a:gd name="connsiteX5" fmla="*/ 0 w 434237"/>
                      <a:gd name="connsiteY5" fmla="*/ 105780 h 212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4237" h="212008">
                        <a:moveTo>
                          <a:pt x="0" y="105780"/>
                        </a:moveTo>
                        <a:cubicBezTo>
                          <a:pt x="0" y="47359"/>
                          <a:pt x="94626" y="0"/>
                          <a:pt x="211352" y="0"/>
                        </a:cubicBezTo>
                        <a:cubicBezTo>
                          <a:pt x="328078" y="0"/>
                          <a:pt x="393364" y="78485"/>
                          <a:pt x="422704" y="105780"/>
                        </a:cubicBezTo>
                        <a:cubicBezTo>
                          <a:pt x="452044" y="133075"/>
                          <a:pt x="420236" y="124707"/>
                          <a:pt x="385011" y="142337"/>
                        </a:cubicBezTo>
                        <a:cubicBezTo>
                          <a:pt x="349786" y="159967"/>
                          <a:pt x="275521" y="217653"/>
                          <a:pt x="211352" y="211560"/>
                        </a:cubicBezTo>
                        <a:cubicBezTo>
                          <a:pt x="147184" y="205467"/>
                          <a:pt x="0" y="164201"/>
                          <a:pt x="0" y="10578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2BCD8892-997D-4A35-A4A4-5B17F71F8ADD}"/>
                      </a:ext>
                    </a:extLst>
                  </p:cNvPr>
                  <p:cNvSpPr/>
                  <p:nvPr/>
                </p:nvSpPr>
                <p:spPr>
                  <a:xfrm>
                    <a:off x="5531597" y="1503171"/>
                    <a:ext cx="278868" cy="28807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Rectangle: Rounded Corners 65">
                    <a:extLst>
                      <a:ext uri="{FF2B5EF4-FFF2-40B4-BE49-F238E27FC236}">
                        <a16:creationId xmlns:a16="http://schemas.microsoft.com/office/drawing/2014/main" id="{D9278DD5-BD85-4BD6-B9CB-35FA701C3D09}"/>
                      </a:ext>
                    </a:extLst>
                  </p:cNvPr>
                  <p:cNvSpPr/>
                  <p:nvPr/>
                </p:nvSpPr>
                <p:spPr>
                  <a:xfrm>
                    <a:off x="5952969" y="2187464"/>
                    <a:ext cx="266818" cy="232297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FFF2CC"/>
                      </a:gs>
                      <a:gs pos="100000">
                        <a:schemeClr val="accent2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" name="Oval 18">
                    <a:extLst>
                      <a:ext uri="{FF2B5EF4-FFF2-40B4-BE49-F238E27FC236}">
                        <a16:creationId xmlns:a16="http://schemas.microsoft.com/office/drawing/2014/main" id="{8537A0EE-17F3-436A-8E4C-8226AA149EAD}"/>
                      </a:ext>
                    </a:extLst>
                  </p:cNvPr>
                  <p:cNvSpPr/>
                  <p:nvPr/>
                </p:nvSpPr>
                <p:spPr>
                  <a:xfrm flipH="1">
                    <a:off x="6181745" y="1494360"/>
                    <a:ext cx="567508" cy="305698"/>
                  </a:xfrm>
                  <a:custGeom>
                    <a:avLst/>
                    <a:gdLst>
                      <a:gd name="connsiteX0" fmla="*/ 0 w 422704"/>
                      <a:gd name="connsiteY0" fmla="*/ 105780 h 211560"/>
                      <a:gd name="connsiteX1" fmla="*/ 211352 w 422704"/>
                      <a:gd name="connsiteY1" fmla="*/ 0 h 211560"/>
                      <a:gd name="connsiteX2" fmla="*/ 422704 w 422704"/>
                      <a:gd name="connsiteY2" fmla="*/ 105780 h 211560"/>
                      <a:gd name="connsiteX3" fmla="*/ 211352 w 422704"/>
                      <a:gd name="connsiteY3" fmla="*/ 211560 h 211560"/>
                      <a:gd name="connsiteX4" fmla="*/ 0 w 422704"/>
                      <a:gd name="connsiteY4" fmla="*/ 105780 h 211560"/>
                      <a:gd name="connsiteX0" fmla="*/ 0 w 434237"/>
                      <a:gd name="connsiteY0" fmla="*/ 105780 h 212008"/>
                      <a:gd name="connsiteX1" fmla="*/ 211352 w 434237"/>
                      <a:gd name="connsiteY1" fmla="*/ 0 h 212008"/>
                      <a:gd name="connsiteX2" fmla="*/ 422704 w 434237"/>
                      <a:gd name="connsiteY2" fmla="*/ 105780 h 212008"/>
                      <a:gd name="connsiteX3" fmla="*/ 385011 w 434237"/>
                      <a:gd name="connsiteY3" fmla="*/ 142337 h 212008"/>
                      <a:gd name="connsiteX4" fmla="*/ 211352 w 434237"/>
                      <a:gd name="connsiteY4" fmla="*/ 211560 h 212008"/>
                      <a:gd name="connsiteX5" fmla="*/ 0 w 434237"/>
                      <a:gd name="connsiteY5" fmla="*/ 105780 h 212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4237" h="212008">
                        <a:moveTo>
                          <a:pt x="0" y="105780"/>
                        </a:moveTo>
                        <a:cubicBezTo>
                          <a:pt x="0" y="47359"/>
                          <a:pt x="94626" y="0"/>
                          <a:pt x="211352" y="0"/>
                        </a:cubicBezTo>
                        <a:cubicBezTo>
                          <a:pt x="328078" y="0"/>
                          <a:pt x="393364" y="78485"/>
                          <a:pt x="422704" y="105780"/>
                        </a:cubicBezTo>
                        <a:cubicBezTo>
                          <a:pt x="452044" y="133075"/>
                          <a:pt x="420236" y="124707"/>
                          <a:pt x="385011" y="142337"/>
                        </a:cubicBezTo>
                        <a:cubicBezTo>
                          <a:pt x="349786" y="159967"/>
                          <a:pt x="275521" y="217653"/>
                          <a:pt x="211352" y="211560"/>
                        </a:cubicBezTo>
                        <a:cubicBezTo>
                          <a:pt x="147184" y="205467"/>
                          <a:pt x="0" y="164201"/>
                          <a:pt x="0" y="10578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87F134F9-6248-4DF1-AA7C-547965F2D596}"/>
                      </a:ext>
                    </a:extLst>
                  </p:cNvPr>
                  <p:cNvSpPr/>
                  <p:nvPr/>
                </p:nvSpPr>
                <p:spPr>
                  <a:xfrm flipH="1">
                    <a:off x="6335533" y="1500387"/>
                    <a:ext cx="278868" cy="28807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D02FFCC-A874-4350-B500-5B45FC9D814D}"/>
                </a:ext>
              </a:extLst>
            </p:cNvPr>
            <p:cNvSpPr/>
            <p:nvPr/>
          </p:nvSpPr>
          <p:spPr>
            <a:xfrm>
              <a:off x="8939504" y="2224019"/>
              <a:ext cx="1880896" cy="1339457"/>
            </a:xfrm>
            <a:custGeom>
              <a:avLst/>
              <a:gdLst>
                <a:gd name="connsiteX0" fmla="*/ 787400 w 1571625"/>
                <a:gd name="connsiteY0" fmla="*/ 0 h 942975"/>
                <a:gd name="connsiteX1" fmla="*/ 615950 w 1571625"/>
                <a:gd name="connsiteY1" fmla="*/ 79375 h 942975"/>
                <a:gd name="connsiteX2" fmla="*/ 400050 w 1571625"/>
                <a:gd name="connsiteY2" fmla="*/ 180975 h 942975"/>
                <a:gd name="connsiteX3" fmla="*/ 260350 w 1571625"/>
                <a:gd name="connsiteY3" fmla="*/ 247650 h 942975"/>
                <a:gd name="connsiteX4" fmla="*/ 165100 w 1571625"/>
                <a:gd name="connsiteY4" fmla="*/ 323850 h 942975"/>
                <a:gd name="connsiteX5" fmla="*/ 88900 w 1571625"/>
                <a:gd name="connsiteY5" fmla="*/ 434975 h 942975"/>
                <a:gd name="connsiteX6" fmla="*/ 0 w 1571625"/>
                <a:gd name="connsiteY6" fmla="*/ 523875 h 942975"/>
                <a:gd name="connsiteX7" fmla="*/ 15875 w 1571625"/>
                <a:gd name="connsiteY7" fmla="*/ 635000 h 942975"/>
                <a:gd name="connsiteX8" fmla="*/ 63500 w 1571625"/>
                <a:gd name="connsiteY8" fmla="*/ 730250 h 942975"/>
                <a:gd name="connsiteX9" fmla="*/ 120650 w 1571625"/>
                <a:gd name="connsiteY9" fmla="*/ 822325 h 942975"/>
                <a:gd name="connsiteX10" fmla="*/ 161925 w 1571625"/>
                <a:gd name="connsiteY10" fmla="*/ 889000 h 942975"/>
                <a:gd name="connsiteX11" fmla="*/ 238125 w 1571625"/>
                <a:gd name="connsiteY11" fmla="*/ 942975 h 942975"/>
                <a:gd name="connsiteX12" fmla="*/ 288925 w 1571625"/>
                <a:gd name="connsiteY12" fmla="*/ 847725 h 942975"/>
                <a:gd name="connsiteX13" fmla="*/ 358775 w 1571625"/>
                <a:gd name="connsiteY13" fmla="*/ 876300 h 942975"/>
                <a:gd name="connsiteX14" fmla="*/ 457200 w 1571625"/>
                <a:gd name="connsiteY14" fmla="*/ 904875 h 942975"/>
                <a:gd name="connsiteX15" fmla="*/ 523875 w 1571625"/>
                <a:gd name="connsiteY15" fmla="*/ 854075 h 942975"/>
                <a:gd name="connsiteX16" fmla="*/ 612775 w 1571625"/>
                <a:gd name="connsiteY16" fmla="*/ 809625 h 942975"/>
                <a:gd name="connsiteX17" fmla="*/ 676275 w 1571625"/>
                <a:gd name="connsiteY17" fmla="*/ 758825 h 942975"/>
                <a:gd name="connsiteX18" fmla="*/ 755650 w 1571625"/>
                <a:gd name="connsiteY18" fmla="*/ 815975 h 942975"/>
                <a:gd name="connsiteX19" fmla="*/ 873125 w 1571625"/>
                <a:gd name="connsiteY19" fmla="*/ 835025 h 942975"/>
                <a:gd name="connsiteX20" fmla="*/ 908050 w 1571625"/>
                <a:gd name="connsiteY20" fmla="*/ 749300 h 942975"/>
                <a:gd name="connsiteX21" fmla="*/ 942975 w 1571625"/>
                <a:gd name="connsiteY21" fmla="*/ 647700 h 942975"/>
                <a:gd name="connsiteX22" fmla="*/ 1000125 w 1571625"/>
                <a:gd name="connsiteY22" fmla="*/ 523875 h 942975"/>
                <a:gd name="connsiteX23" fmla="*/ 1041400 w 1571625"/>
                <a:gd name="connsiteY23" fmla="*/ 469900 h 942975"/>
                <a:gd name="connsiteX24" fmla="*/ 1104900 w 1571625"/>
                <a:gd name="connsiteY24" fmla="*/ 479425 h 942975"/>
                <a:gd name="connsiteX25" fmla="*/ 1203325 w 1571625"/>
                <a:gd name="connsiteY25" fmla="*/ 577850 h 942975"/>
                <a:gd name="connsiteX26" fmla="*/ 1298575 w 1571625"/>
                <a:gd name="connsiteY26" fmla="*/ 765175 h 942975"/>
                <a:gd name="connsiteX27" fmla="*/ 1317625 w 1571625"/>
                <a:gd name="connsiteY27" fmla="*/ 787400 h 942975"/>
                <a:gd name="connsiteX28" fmla="*/ 1400175 w 1571625"/>
                <a:gd name="connsiteY28" fmla="*/ 879475 h 942975"/>
                <a:gd name="connsiteX29" fmla="*/ 1492250 w 1571625"/>
                <a:gd name="connsiteY29" fmla="*/ 892175 h 942975"/>
                <a:gd name="connsiteX30" fmla="*/ 1524000 w 1571625"/>
                <a:gd name="connsiteY30" fmla="*/ 854075 h 942975"/>
                <a:gd name="connsiteX31" fmla="*/ 1558925 w 1571625"/>
                <a:gd name="connsiteY31" fmla="*/ 711200 h 942975"/>
                <a:gd name="connsiteX32" fmla="*/ 1571625 w 1571625"/>
                <a:gd name="connsiteY32" fmla="*/ 539750 h 942975"/>
                <a:gd name="connsiteX33" fmla="*/ 1571625 w 1571625"/>
                <a:gd name="connsiteY33" fmla="*/ 508000 h 942975"/>
                <a:gd name="connsiteX34" fmla="*/ 1539875 w 1571625"/>
                <a:gd name="connsiteY34" fmla="*/ 368300 h 942975"/>
                <a:gd name="connsiteX35" fmla="*/ 1406525 w 1571625"/>
                <a:gd name="connsiteY35" fmla="*/ 244475 h 942975"/>
                <a:gd name="connsiteX36" fmla="*/ 1276350 w 1571625"/>
                <a:gd name="connsiteY36" fmla="*/ 130175 h 942975"/>
                <a:gd name="connsiteX37" fmla="*/ 1085850 w 1571625"/>
                <a:gd name="connsiteY37" fmla="*/ 85725 h 942975"/>
                <a:gd name="connsiteX38" fmla="*/ 879475 w 1571625"/>
                <a:gd name="connsiteY38" fmla="*/ 60325 h 942975"/>
                <a:gd name="connsiteX39" fmla="*/ 787400 w 1571625"/>
                <a:gd name="connsiteY39" fmla="*/ 0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71625" h="942975">
                  <a:moveTo>
                    <a:pt x="787400" y="0"/>
                  </a:moveTo>
                  <a:lnTo>
                    <a:pt x="615950" y="79375"/>
                  </a:lnTo>
                  <a:lnTo>
                    <a:pt x="400050" y="180975"/>
                  </a:lnTo>
                  <a:lnTo>
                    <a:pt x="260350" y="247650"/>
                  </a:lnTo>
                  <a:lnTo>
                    <a:pt x="165100" y="323850"/>
                  </a:lnTo>
                  <a:lnTo>
                    <a:pt x="88900" y="434975"/>
                  </a:lnTo>
                  <a:lnTo>
                    <a:pt x="0" y="523875"/>
                  </a:lnTo>
                  <a:lnTo>
                    <a:pt x="15875" y="635000"/>
                  </a:lnTo>
                  <a:lnTo>
                    <a:pt x="63500" y="730250"/>
                  </a:lnTo>
                  <a:lnTo>
                    <a:pt x="120650" y="822325"/>
                  </a:lnTo>
                  <a:lnTo>
                    <a:pt x="161925" y="889000"/>
                  </a:lnTo>
                  <a:lnTo>
                    <a:pt x="238125" y="942975"/>
                  </a:lnTo>
                  <a:lnTo>
                    <a:pt x="288925" y="847725"/>
                  </a:lnTo>
                  <a:lnTo>
                    <a:pt x="358775" y="876300"/>
                  </a:lnTo>
                  <a:lnTo>
                    <a:pt x="457200" y="904875"/>
                  </a:lnTo>
                  <a:lnTo>
                    <a:pt x="523875" y="854075"/>
                  </a:lnTo>
                  <a:lnTo>
                    <a:pt x="612775" y="809625"/>
                  </a:lnTo>
                  <a:lnTo>
                    <a:pt x="676275" y="758825"/>
                  </a:lnTo>
                  <a:lnTo>
                    <a:pt x="755650" y="815975"/>
                  </a:lnTo>
                  <a:lnTo>
                    <a:pt x="873125" y="835025"/>
                  </a:lnTo>
                  <a:lnTo>
                    <a:pt x="908050" y="749300"/>
                  </a:lnTo>
                  <a:lnTo>
                    <a:pt x="942975" y="647700"/>
                  </a:lnTo>
                  <a:lnTo>
                    <a:pt x="1000125" y="523875"/>
                  </a:lnTo>
                  <a:lnTo>
                    <a:pt x="1041400" y="469900"/>
                  </a:lnTo>
                  <a:lnTo>
                    <a:pt x="1104900" y="479425"/>
                  </a:lnTo>
                  <a:lnTo>
                    <a:pt x="1203325" y="577850"/>
                  </a:lnTo>
                  <a:lnTo>
                    <a:pt x="1298575" y="765175"/>
                  </a:lnTo>
                  <a:lnTo>
                    <a:pt x="1317625" y="787400"/>
                  </a:lnTo>
                  <a:lnTo>
                    <a:pt x="1400175" y="879475"/>
                  </a:lnTo>
                  <a:lnTo>
                    <a:pt x="1492250" y="892175"/>
                  </a:lnTo>
                  <a:lnTo>
                    <a:pt x="1524000" y="854075"/>
                  </a:lnTo>
                  <a:lnTo>
                    <a:pt x="1558925" y="711200"/>
                  </a:lnTo>
                  <a:lnTo>
                    <a:pt x="1571625" y="539750"/>
                  </a:lnTo>
                  <a:lnTo>
                    <a:pt x="1571625" y="508000"/>
                  </a:lnTo>
                  <a:lnTo>
                    <a:pt x="1539875" y="368300"/>
                  </a:lnTo>
                  <a:lnTo>
                    <a:pt x="1406525" y="244475"/>
                  </a:lnTo>
                  <a:lnTo>
                    <a:pt x="1276350" y="130175"/>
                  </a:lnTo>
                  <a:lnTo>
                    <a:pt x="1085850" y="85725"/>
                  </a:lnTo>
                  <a:lnTo>
                    <a:pt x="879475" y="60325"/>
                  </a:lnTo>
                  <a:lnTo>
                    <a:pt x="78740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2C57473-4267-4DC8-A0E5-A9EC3834DFB6}"/>
                </a:ext>
              </a:extLst>
            </p:cNvPr>
            <p:cNvSpPr/>
            <p:nvPr/>
          </p:nvSpPr>
          <p:spPr>
            <a:xfrm>
              <a:off x="9295407" y="3470705"/>
              <a:ext cx="528757" cy="52875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9E512E6-E213-4717-AB0E-BEA5066FDE17}"/>
                </a:ext>
              </a:extLst>
            </p:cNvPr>
            <p:cNvSpPr/>
            <p:nvPr/>
          </p:nvSpPr>
          <p:spPr>
            <a:xfrm>
              <a:off x="10050302" y="3470705"/>
              <a:ext cx="528757" cy="52875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7E743AF-2E7E-45B6-A66D-31B25405759E}"/>
                </a:ext>
              </a:extLst>
            </p:cNvPr>
            <p:cNvCxnSpPr>
              <a:stCxn id="81" idx="6"/>
              <a:endCxn id="81" idx="6"/>
            </p:cNvCxnSpPr>
            <p:nvPr/>
          </p:nvCxnSpPr>
          <p:spPr>
            <a:xfrm>
              <a:off x="9824164" y="373508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33B3C724-258F-4783-9546-F885FD743C4B}"/>
                </a:ext>
              </a:extLst>
            </p:cNvPr>
            <p:cNvCxnSpPr>
              <a:stCxn id="81" idx="6"/>
              <a:endCxn id="82" idx="2"/>
            </p:cNvCxnSpPr>
            <p:nvPr/>
          </p:nvCxnSpPr>
          <p:spPr>
            <a:xfrm>
              <a:off x="9824164" y="3735084"/>
              <a:ext cx="2261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352BDC3-933C-425E-8826-DE94693DA704}"/>
                </a:ext>
              </a:extLst>
            </p:cNvPr>
            <p:cNvCxnSpPr>
              <a:cxnSpLocks/>
              <a:endCxn id="77" idx="6"/>
            </p:cNvCxnSpPr>
            <p:nvPr/>
          </p:nvCxnSpPr>
          <p:spPr>
            <a:xfrm flipV="1">
              <a:off x="10572709" y="3613174"/>
              <a:ext cx="166729" cy="12557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906D97B-282F-4F21-94F0-1CE4C791D9A8}"/>
                </a:ext>
              </a:extLst>
            </p:cNvPr>
            <p:cNvCxnSpPr>
              <a:cxnSpLocks/>
              <a:stCxn id="77" idx="2"/>
              <a:endCxn id="64" idx="0"/>
            </p:cNvCxnSpPr>
            <p:nvPr/>
          </p:nvCxnSpPr>
          <p:spPr>
            <a:xfrm>
              <a:off x="9151895" y="3613174"/>
              <a:ext cx="151019" cy="1185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A77616F5-4090-4A7D-9E22-471FD18AD252}"/>
                </a:ext>
              </a:extLst>
            </p:cNvPr>
            <p:cNvSpPr/>
            <p:nvPr/>
          </p:nvSpPr>
          <p:spPr>
            <a:xfrm>
              <a:off x="9856576" y="3796758"/>
              <a:ext cx="175061" cy="26840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D966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6749320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98">
            <a:extLst>
              <a:ext uri="{FF2B5EF4-FFF2-40B4-BE49-F238E27FC236}">
                <a16:creationId xmlns:a16="http://schemas.microsoft.com/office/drawing/2014/main" id="{F355BF36-22F1-4559-8578-CCF22672974D}"/>
              </a:ext>
            </a:extLst>
          </p:cNvPr>
          <p:cNvGrpSpPr/>
          <p:nvPr/>
        </p:nvGrpSpPr>
        <p:grpSpPr>
          <a:xfrm>
            <a:off x="5191638" y="901751"/>
            <a:ext cx="6091382" cy="5711253"/>
            <a:chOff x="3012208" y="573373"/>
            <a:chExt cx="6091382" cy="5711253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96A83D3-EE3A-48DD-87D4-06CFA7942070}"/>
                </a:ext>
              </a:extLst>
            </p:cNvPr>
            <p:cNvSpPr/>
            <p:nvPr/>
          </p:nvSpPr>
          <p:spPr>
            <a:xfrm>
              <a:off x="3202273" y="573373"/>
              <a:ext cx="5711253" cy="57112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23C4FD-F845-4B10-BFE0-0EEF1F6B61B9}"/>
                </a:ext>
              </a:extLst>
            </p:cNvPr>
            <p:cNvSpPr txBox="1"/>
            <p:nvPr/>
          </p:nvSpPr>
          <p:spPr>
            <a:xfrm>
              <a:off x="3619236" y="2458738"/>
              <a:ext cx="4914899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2" charset="0"/>
                </a:rPr>
                <a:t>Rac Kigo Seven Lakes Golf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2" charset="0"/>
                </a:rPr>
                <a:t>Rac Upper Kololo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2" charset="0"/>
                </a:rPr>
                <a:t>Rac UCU Mukono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2" charset="0"/>
                </a:rPr>
                <a:t>Rac Kigo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2" charset="0"/>
                </a:rPr>
                <a:t>Rac Victoria University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2" charset="0"/>
                </a:rPr>
                <a:t>Rac Rubaga Lakeview</a:t>
              </a:r>
              <a:endParaRPr lang="en-US" sz="2400" dirty="0">
                <a:solidFill>
                  <a:srgbClr val="B01C2A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6D840E-8BE7-4EDF-B7D8-9EEA9CD17E0B}"/>
                </a:ext>
              </a:extLst>
            </p:cNvPr>
            <p:cNvSpPr txBox="1"/>
            <p:nvPr/>
          </p:nvSpPr>
          <p:spPr>
            <a:xfrm>
              <a:off x="3012208" y="782101"/>
              <a:ext cx="609138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Clubs</a:t>
              </a:r>
            </a:p>
            <a:p>
              <a:pPr algn="ctr"/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represented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79A1219-1B95-4148-9BBC-6FC2EB4A3BDF}"/>
              </a:ext>
            </a:extLst>
          </p:cNvPr>
          <p:cNvGrpSpPr/>
          <p:nvPr/>
        </p:nvGrpSpPr>
        <p:grpSpPr>
          <a:xfrm>
            <a:off x="-7837" y="2433918"/>
            <a:ext cx="4428616" cy="4473918"/>
            <a:chOff x="-7837" y="2433918"/>
            <a:chExt cx="4428616" cy="447391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DA2AD018-F057-4704-8A3B-9CEDFE18E9F8}"/>
                </a:ext>
              </a:extLst>
            </p:cNvPr>
            <p:cNvGrpSpPr/>
            <p:nvPr/>
          </p:nvGrpSpPr>
          <p:grpSpPr>
            <a:xfrm>
              <a:off x="-7837" y="2433918"/>
              <a:ext cx="4428616" cy="4473918"/>
              <a:chOff x="-7837" y="2433918"/>
              <a:chExt cx="4428616" cy="4473918"/>
            </a:xfrm>
          </p:grpSpPr>
          <p:sp>
            <p:nvSpPr>
              <p:cNvPr id="53" name="Chord 52">
                <a:extLst>
                  <a:ext uri="{FF2B5EF4-FFF2-40B4-BE49-F238E27FC236}">
                    <a16:creationId xmlns:a16="http://schemas.microsoft.com/office/drawing/2014/main" id="{583EE525-47A1-432B-B314-00B260A9AE2B}"/>
                  </a:ext>
                </a:extLst>
              </p:cNvPr>
              <p:cNvSpPr/>
              <p:nvPr/>
            </p:nvSpPr>
            <p:spPr>
              <a:xfrm rot="20761504" flipH="1">
                <a:off x="2678564" y="3681070"/>
                <a:ext cx="279585" cy="330476"/>
              </a:xfrm>
              <a:prstGeom prst="chord">
                <a:avLst>
                  <a:gd name="adj1" fmla="val 2516911"/>
                  <a:gd name="adj2" fmla="val 16200000"/>
                </a:avLst>
              </a:prstGeom>
              <a:solidFill>
                <a:srgbClr val="FFD966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Chord 50">
                <a:extLst>
                  <a:ext uri="{FF2B5EF4-FFF2-40B4-BE49-F238E27FC236}">
                    <a16:creationId xmlns:a16="http://schemas.microsoft.com/office/drawing/2014/main" id="{FC74387D-365F-444C-A043-B8A8B95588BD}"/>
                  </a:ext>
                </a:extLst>
              </p:cNvPr>
              <p:cNvSpPr/>
              <p:nvPr/>
            </p:nvSpPr>
            <p:spPr>
              <a:xfrm rot="838496">
                <a:off x="1265238" y="3678648"/>
                <a:ext cx="279585" cy="330476"/>
              </a:xfrm>
              <a:prstGeom prst="chord">
                <a:avLst>
                  <a:gd name="adj1" fmla="val 2516911"/>
                  <a:gd name="adj2" fmla="val 16200000"/>
                </a:avLst>
              </a:prstGeom>
              <a:solidFill>
                <a:srgbClr val="FFD966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0559A5F-42D2-471A-A93B-A1A7F76A8921}"/>
                  </a:ext>
                </a:extLst>
              </p:cNvPr>
              <p:cNvGrpSpPr/>
              <p:nvPr/>
            </p:nvGrpSpPr>
            <p:grpSpPr>
              <a:xfrm>
                <a:off x="-7837" y="2591628"/>
                <a:ext cx="4428616" cy="4316208"/>
                <a:chOff x="3013584" y="4320063"/>
                <a:chExt cx="2627101" cy="2560419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E0B99D9A-6D03-46F9-B83E-0D05245CA0D6}"/>
                    </a:ext>
                  </a:extLst>
                </p:cNvPr>
                <p:cNvGrpSpPr/>
                <p:nvPr/>
              </p:nvGrpSpPr>
              <p:grpSpPr>
                <a:xfrm>
                  <a:off x="3013584" y="4320063"/>
                  <a:ext cx="2627101" cy="2560419"/>
                  <a:chOff x="5944741" y="2416507"/>
                  <a:chExt cx="4624162" cy="4506792"/>
                </a:xfrm>
              </p:grpSpPr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919AEB93-1944-4E31-84B5-496318FC8E98}"/>
                      </a:ext>
                    </a:extLst>
                  </p:cNvPr>
                  <p:cNvSpPr/>
                  <p:nvPr/>
                </p:nvSpPr>
                <p:spPr>
                  <a:xfrm>
                    <a:off x="7685895" y="4275542"/>
                    <a:ext cx="998862" cy="849405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C00BA02B-16D8-4076-B3A7-1DA499A4EBAA}"/>
                      </a:ext>
                    </a:extLst>
                  </p:cNvPr>
                  <p:cNvSpPr/>
                  <p:nvPr/>
                </p:nvSpPr>
                <p:spPr>
                  <a:xfrm>
                    <a:off x="5944741" y="4596376"/>
                    <a:ext cx="4624162" cy="2312081"/>
                  </a:xfrm>
                  <a:custGeom>
                    <a:avLst/>
                    <a:gdLst>
                      <a:gd name="connsiteX0" fmla="*/ 1408113 w 2816226"/>
                      <a:gd name="connsiteY0" fmla="*/ 0 h 1408113"/>
                      <a:gd name="connsiteX1" fmla="*/ 2816226 w 2816226"/>
                      <a:gd name="connsiteY1" fmla="*/ 1408113 h 1408113"/>
                      <a:gd name="connsiteX2" fmla="*/ 0 w 2816226"/>
                      <a:gd name="connsiteY2" fmla="*/ 1408113 h 1408113"/>
                      <a:gd name="connsiteX3" fmla="*/ 1408113 w 2816226"/>
                      <a:gd name="connsiteY3" fmla="*/ 0 h 1408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16226" h="1408113">
                        <a:moveTo>
                          <a:pt x="1408113" y="0"/>
                        </a:moveTo>
                        <a:cubicBezTo>
                          <a:pt x="2185792" y="0"/>
                          <a:pt x="2816226" y="630434"/>
                          <a:pt x="2816226" y="1408113"/>
                        </a:cubicBezTo>
                        <a:lnTo>
                          <a:pt x="0" y="1408113"/>
                        </a:lnTo>
                        <a:cubicBezTo>
                          <a:pt x="0" y="630434"/>
                          <a:pt x="630434" y="0"/>
                          <a:pt x="1408113" y="0"/>
                        </a:cubicBezTo>
                        <a:close/>
                      </a:path>
                    </a:pathLst>
                  </a:custGeom>
                  <a:solidFill>
                    <a:srgbClr val="367C64"/>
                  </a:solidFill>
                  <a:ln>
                    <a:noFill/>
                  </a:ln>
                  <a:effectLst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Rectangle: Rounded Corners 42">
                    <a:extLst>
                      <a:ext uri="{FF2B5EF4-FFF2-40B4-BE49-F238E27FC236}">
                        <a16:creationId xmlns:a16="http://schemas.microsoft.com/office/drawing/2014/main" id="{455656CC-C3C7-4A13-A704-E536DF93FE75}"/>
                      </a:ext>
                    </a:extLst>
                  </p:cNvPr>
                  <p:cNvSpPr/>
                  <p:nvPr/>
                </p:nvSpPr>
                <p:spPr>
                  <a:xfrm>
                    <a:off x="8185326" y="5030876"/>
                    <a:ext cx="91440" cy="1877581"/>
                  </a:xfrm>
                  <a:prstGeom prst="round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B24F7D6A-8AD6-4835-A37B-57E2BA167A00}"/>
                      </a:ext>
                    </a:extLst>
                  </p:cNvPr>
                  <p:cNvSpPr/>
                  <p:nvPr/>
                </p:nvSpPr>
                <p:spPr>
                  <a:xfrm>
                    <a:off x="9461464" y="5945805"/>
                    <a:ext cx="75071" cy="962652"/>
                  </a:xfrm>
                  <a:custGeom>
                    <a:avLst/>
                    <a:gdLst>
                      <a:gd name="connsiteX0" fmla="*/ 57826 w 115652"/>
                      <a:gd name="connsiteY0" fmla="*/ 0 h 586278"/>
                      <a:gd name="connsiteX1" fmla="*/ 115652 w 115652"/>
                      <a:gd name="connsiteY1" fmla="*/ 57826 h 586278"/>
                      <a:gd name="connsiteX2" fmla="*/ 115652 w 115652"/>
                      <a:gd name="connsiteY2" fmla="*/ 586278 h 586278"/>
                      <a:gd name="connsiteX3" fmla="*/ 0 w 115652"/>
                      <a:gd name="connsiteY3" fmla="*/ 586278 h 586278"/>
                      <a:gd name="connsiteX4" fmla="*/ 0 w 115652"/>
                      <a:gd name="connsiteY4" fmla="*/ 57826 h 586278"/>
                      <a:gd name="connsiteX5" fmla="*/ 57826 w 115652"/>
                      <a:gd name="connsiteY5" fmla="*/ 0 h 586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652" h="586278">
                        <a:moveTo>
                          <a:pt x="57826" y="0"/>
                        </a:moveTo>
                        <a:cubicBezTo>
                          <a:pt x="89762" y="0"/>
                          <a:pt x="115652" y="25890"/>
                          <a:pt x="115652" y="57826"/>
                        </a:cubicBezTo>
                        <a:lnTo>
                          <a:pt x="115652" y="586278"/>
                        </a:lnTo>
                        <a:lnTo>
                          <a:pt x="0" y="586278"/>
                        </a:lnTo>
                        <a:lnTo>
                          <a:pt x="0" y="57826"/>
                        </a:lnTo>
                        <a:cubicBezTo>
                          <a:pt x="0" y="25890"/>
                          <a:pt x="25890" y="0"/>
                          <a:pt x="57826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4F35A9B4-4B17-4C7A-9C5A-A13D50400B55}"/>
                      </a:ext>
                    </a:extLst>
                  </p:cNvPr>
                  <p:cNvSpPr/>
                  <p:nvPr/>
                </p:nvSpPr>
                <p:spPr>
                  <a:xfrm>
                    <a:off x="6789676" y="5945805"/>
                    <a:ext cx="75071" cy="962652"/>
                  </a:xfrm>
                  <a:custGeom>
                    <a:avLst/>
                    <a:gdLst>
                      <a:gd name="connsiteX0" fmla="*/ 57826 w 115652"/>
                      <a:gd name="connsiteY0" fmla="*/ 0 h 586278"/>
                      <a:gd name="connsiteX1" fmla="*/ 115652 w 115652"/>
                      <a:gd name="connsiteY1" fmla="*/ 57826 h 586278"/>
                      <a:gd name="connsiteX2" fmla="*/ 115652 w 115652"/>
                      <a:gd name="connsiteY2" fmla="*/ 586278 h 586278"/>
                      <a:gd name="connsiteX3" fmla="*/ 0 w 115652"/>
                      <a:gd name="connsiteY3" fmla="*/ 586278 h 586278"/>
                      <a:gd name="connsiteX4" fmla="*/ 0 w 115652"/>
                      <a:gd name="connsiteY4" fmla="*/ 57826 h 586278"/>
                      <a:gd name="connsiteX5" fmla="*/ 57826 w 115652"/>
                      <a:gd name="connsiteY5" fmla="*/ 0 h 586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652" h="586278">
                        <a:moveTo>
                          <a:pt x="57826" y="0"/>
                        </a:moveTo>
                        <a:cubicBezTo>
                          <a:pt x="89762" y="0"/>
                          <a:pt x="115652" y="25890"/>
                          <a:pt x="115652" y="57826"/>
                        </a:cubicBezTo>
                        <a:lnTo>
                          <a:pt x="115652" y="586278"/>
                        </a:lnTo>
                        <a:lnTo>
                          <a:pt x="0" y="586278"/>
                        </a:lnTo>
                        <a:lnTo>
                          <a:pt x="0" y="57826"/>
                        </a:lnTo>
                        <a:cubicBezTo>
                          <a:pt x="0" y="25890"/>
                          <a:pt x="25890" y="0"/>
                          <a:pt x="57826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Block Arc 45">
                    <a:extLst>
                      <a:ext uri="{FF2B5EF4-FFF2-40B4-BE49-F238E27FC236}">
                        <a16:creationId xmlns:a16="http://schemas.microsoft.com/office/drawing/2014/main" id="{02A13718-2AFB-422B-B5E0-87A6BB28691E}"/>
                      </a:ext>
                    </a:extLst>
                  </p:cNvPr>
                  <p:cNvSpPr/>
                  <p:nvPr/>
                </p:nvSpPr>
                <p:spPr>
                  <a:xfrm rot="18450031">
                    <a:off x="6031243" y="5372765"/>
                    <a:ext cx="1907267" cy="1193800"/>
                  </a:xfrm>
                  <a:prstGeom prst="blockArc">
                    <a:avLst>
                      <a:gd name="adj1" fmla="val 12864561"/>
                      <a:gd name="adj2" fmla="val 20433012"/>
                      <a:gd name="adj3" fmla="val 17810"/>
                    </a:avLst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Block Arc 46">
                    <a:extLst>
                      <a:ext uri="{FF2B5EF4-FFF2-40B4-BE49-F238E27FC236}">
                        <a16:creationId xmlns:a16="http://schemas.microsoft.com/office/drawing/2014/main" id="{5F907F85-8D23-4E3F-8970-ABC9FF965CAC}"/>
                      </a:ext>
                    </a:extLst>
                  </p:cNvPr>
                  <p:cNvSpPr/>
                  <p:nvPr/>
                </p:nvSpPr>
                <p:spPr>
                  <a:xfrm rot="3149969" flipH="1">
                    <a:off x="8507830" y="5372766"/>
                    <a:ext cx="1907267" cy="1193800"/>
                  </a:xfrm>
                  <a:prstGeom prst="blockArc">
                    <a:avLst>
                      <a:gd name="adj1" fmla="val 12864561"/>
                      <a:gd name="adj2" fmla="val 20433012"/>
                      <a:gd name="adj3" fmla="val 17810"/>
                    </a:avLst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533C7B81-AB59-460F-978E-B5A64064D680}"/>
                      </a:ext>
                    </a:extLst>
                  </p:cNvPr>
                  <p:cNvSpPr/>
                  <p:nvPr/>
                </p:nvSpPr>
                <p:spPr>
                  <a:xfrm>
                    <a:off x="8465805" y="5710193"/>
                    <a:ext cx="859153" cy="376041"/>
                  </a:xfrm>
                  <a:prstGeom prst="rect">
                    <a:avLst/>
                  </a:prstGeom>
                  <a:solidFill>
                    <a:srgbClr val="236F53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>
                        <a:latin typeface="Montserrat" panose="00000800000000000000" pitchFamily="2" charset="0"/>
                      </a:rPr>
                      <a:t>456</a:t>
                    </a:r>
                  </a:p>
                </p:txBody>
              </p:sp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00F45A78-E297-4DFB-9970-388CC04C31B4}"/>
                      </a:ext>
                    </a:extLst>
                  </p:cNvPr>
                  <p:cNvSpPr/>
                  <p:nvPr/>
                </p:nvSpPr>
                <p:spPr>
                  <a:xfrm>
                    <a:off x="7385087" y="2416507"/>
                    <a:ext cx="1581347" cy="2133306"/>
                  </a:xfrm>
                  <a:prstGeom prst="ellipse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  <a:effectLst>
                    <a:innerShdw blurRad="63500" dist="50800" dir="54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2DACEF24-8639-4FA1-8FD9-F3BFC7F0B68A}"/>
                    </a:ext>
                  </a:extLst>
                </p:cNvPr>
                <p:cNvGrpSpPr/>
                <p:nvPr/>
              </p:nvGrpSpPr>
              <p:grpSpPr>
                <a:xfrm>
                  <a:off x="3906911" y="4817960"/>
                  <a:ext cx="763163" cy="604023"/>
                  <a:chOff x="5396745" y="1326911"/>
                  <a:chExt cx="1380780" cy="1092851"/>
                </a:xfrm>
              </p:grpSpPr>
              <p:sp>
                <p:nvSpPr>
                  <p:cNvPr id="33" name="Block Arc 32">
                    <a:extLst>
                      <a:ext uri="{FF2B5EF4-FFF2-40B4-BE49-F238E27FC236}">
                        <a16:creationId xmlns:a16="http://schemas.microsoft.com/office/drawing/2014/main" id="{957AB6D1-96EA-42CD-8AFB-EF708E4F45C8}"/>
                      </a:ext>
                    </a:extLst>
                  </p:cNvPr>
                  <p:cNvSpPr/>
                  <p:nvPr/>
                </p:nvSpPr>
                <p:spPr>
                  <a:xfrm>
                    <a:off x="6219788" y="1326911"/>
                    <a:ext cx="557737" cy="246901"/>
                  </a:xfrm>
                  <a:prstGeom prst="blockArc">
                    <a:avLst>
                      <a:gd name="adj1" fmla="val 10939367"/>
                      <a:gd name="adj2" fmla="val 141855"/>
                      <a:gd name="adj3" fmla="val 8720"/>
                    </a:avLst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" name="Block Arc 33">
                    <a:extLst>
                      <a:ext uri="{FF2B5EF4-FFF2-40B4-BE49-F238E27FC236}">
                        <a16:creationId xmlns:a16="http://schemas.microsoft.com/office/drawing/2014/main" id="{1F233DC2-C026-460E-BFDA-85E9DD9466B5}"/>
                      </a:ext>
                    </a:extLst>
                  </p:cNvPr>
                  <p:cNvSpPr/>
                  <p:nvPr/>
                </p:nvSpPr>
                <p:spPr>
                  <a:xfrm>
                    <a:off x="5396745" y="1326911"/>
                    <a:ext cx="557737" cy="246901"/>
                  </a:xfrm>
                  <a:prstGeom prst="blockArc">
                    <a:avLst>
                      <a:gd name="adj1" fmla="val 10939367"/>
                      <a:gd name="adj2" fmla="val 141855"/>
                      <a:gd name="adj3" fmla="val 8720"/>
                    </a:avLst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" name="Oval 18">
                    <a:extLst>
                      <a:ext uri="{FF2B5EF4-FFF2-40B4-BE49-F238E27FC236}">
                        <a16:creationId xmlns:a16="http://schemas.microsoft.com/office/drawing/2014/main" id="{4F1546BD-A66C-48B6-8FEA-83BE176691E4}"/>
                      </a:ext>
                    </a:extLst>
                  </p:cNvPr>
                  <p:cNvSpPr/>
                  <p:nvPr/>
                </p:nvSpPr>
                <p:spPr>
                  <a:xfrm>
                    <a:off x="5396745" y="1497144"/>
                    <a:ext cx="567508" cy="305698"/>
                  </a:xfrm>
                  <a:custGeom>
                    <a:avLst/>
                    <a:gdLst>
                      <a:gd name="connsiteX0" fmla="*/ 0 w 422704"/>
                      <a:gd name="connsiteY0" fmla="*/ 105780 h 211560"/>
                      <a:gd name="connsiteX1" fmla="*/ 211352 w 422704"/>
                      <a:gd name="connsiteY1" fmla="*/ 0 h 211560"/>
                      <a:gd name="connsiteX2" fmla="*/ 422704 w 422704"/>
                      <a:gd name="connsiteY2" fmla="*/ 105780 h 211560"/>
                      <a:gd name="connsiteX3" fmla="*/ 211352 w 422704"/>
                      <a:gd name="connsiteY3" fmla="*/ 211560 h 211560"/>
                      <a:gd name="connsiteX4" fmla="*/ 0 w 422704"/>
                      <a:gd name="connsiteY4" fmla="*/ 105780 h 211560"/>
                      <a:gd name="connsiteX0" fmla="*/ 0 w 434237"/>
                      <a:gd name="connsiteY0" fmla="*/ 105780 h 212008"/>
                      <a:gd name="connsiteX1" fmla="*/ 211352 w 434237"/>
                      <a:gd name="connsiteY1" fmla="*/ 0 h 212008"/>
                      <a:gd name="connsiteX2" fmla="*/ 422704 w 434237"/>
                      <a:gd name="connsiteY2" fmla="*/ 105780 h 212008"/>
                      <a:gd name="connsiteX3" fmla="*/ 385011 w 434237"/>
                      <a:gd name="connsiteY3" fmla="*/ 142337 h 212008"/>
                      <a:gd name="connsiteX4" fmla="*/ 211352 w 434237"/>
                      <a:gd name="connsiteY4" fmla="*/ 211560 h 212008"/>
                      <a:gd name="connsiteX5" fmla="*/ 0 w 434237"/>
                      <a:gd name="connsiteY5" fmla="*/ 105780 h 212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4237" h="212008">
                        <a:moveTo>
                          <a:pt x="0" y="105780"/>
                        </a:moveTo>
                        <a:cubicBezTo>
                          <a:pt x="0" y="47359"/>
                          <a:pt x="94626" y="0"/>
                          <a:pt x="211352" y="0"/>
                        </a:cubicBezTo>
                        <a:cubicBezTo>
                          <a:pt x="328078" y="0"/>
                          <a:pt x="393364" y="78485"/>
                          <a:pt x="422704" y="105780"/>
                        </a:cubicBezTo>
                        <a:cubicBezTo>
                          <a:pt x="452044" y="133075"/>
                          <a:pt x="420236" y="124707"/>
                          <a:pt x="385011" y="142337"/>
                        </a:cubicBezTo>
                        <a:cubicBezTo>
                          <a:pt x="349786" y="159967"/>
                          <a:pt x="275521" y="217653"/>
                          <a:pt x="211352" y="211560"/>
                        </a:cubicBezTo>
                        <a:cubicBezTo>
                          <a:pt x="147184" y="205467"/>
                          <a:pt x="0" y="164201"/>
                          <a:pt x="0" y="10578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82983036-343C-4B2E-A51F-E1F0A839A07D}"/>
                      </a:ext>
                    </a:extLst>
                  </p:cNvPr>
                  <p:cNvSpPr/>
                  <p:nvPr/>
                </p:nvSpPr>
                <p:spPr>
                  <a:xfrm>
                    <a:off x="5531597" y="1503171"/>
                    <a:ext cx="278868" cy="28807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: Rounded Corners 36">
                    <a:extLst>
                      <a:ext uri="{FF2B5EF4-FFF2-40B4-BE49-F238E27FC236}">
                        <a16:creationId xmlns:a16="http://schemas.microsoft.com/office/drawing/2014/main" id="{2489E93C-7A60-410C-AE34-1DD0CCCE5F4E}"/>
                      </a:ext>
                    </a:extLst>
                  </p:cNvPr>
                  <p:cNvSpPr/>
                  <p:nvPr/>
                </p:nvSpPr>
                <p:spPr>
                  <a:xfrm>
                    <a:off x="5952970" y="2020434"/>
                    <a:ext cx="260450" cy="399328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FFF2CC"/>
                      </a:gs>
                      <a:gs pos="100000">
                        <a:schemeClr val="accent2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" name="Oval 18">
                    <a:extLst>
                      <a:ext uri="{FF2B5EF4-FFF2-40B4-BE49-F238E27FC236}">
                        <a16:creationId xmlns:a16="http://schemas.microsoft.com/office/drawing/2014/main" id="{989DC852-F2B2-46CE-BEB2-AC9D95EE2C1B}"/>
                      </a:ext>
                    </a:extLst>
                  </p:cNvPr>
                  <p:cNvSpPr/>
                  <p:nvPr/>
                </p:nvSpPr>
                <p:spPr>
                  <a:xfrm flipH="1">
                    <a:off x="6181745" y="1494360"/>
                    <a:ext cx="567508" cy="305698"/>
                  </a:xfrm>
                  <a:custGeom>
                    <a:avLst/>
                    <a:gdLst>
                      <a:gd name="connsiteX0" fmla="*/ 0 w 422704"/>
                      <a:gd name="connsiteY0" fmla="*/ 105780 h 211560"/>
                      <a:gd name="connsiteX1" fmla="*/ 211352 w 422704"/>
                      <a:gd name="connsiteY1" fmla="*/ 0 h 211560"/>
                      <a:gd name="connsiteX2" fmla="*/ 422704 w 422704"/>
                      <a:gd name="connsiteY2" fmla="*/ 105780 h 211560"/>
                      <a:gd name="connsiteX3" fmla="*/ 211352 w 422704"/>
                      <a:gd name="connsiteY3" fmla="*/ 211560 h 211560"/>
                      <a:gd name="connsiteX4" fmla="*/ 0 w 422704"/>
                      <a:gd name="connsiteY4" fmla="*/ 105780 h 211560"/>
                      <a:gd name="connsiteX0" fmla="*/ 0 w 434237"/>
                      <a:gd name="connsiteY0" fmla="*/ 105780 h 212008"/>
                      <a:gd name="connsiteX1" fmla="*/ 211352 w 434237"/>
                      <a:gd name="connsiteY1" fmla="*/ 0 h 212008"/>
                      <a:gd name="connsiteX2" fmla="*/ 422704 w 434237"/>
                      <a:gd name="connsiteY2" fmla="*/ 105780 h 212008"/>
                      <a:gd name="connsiteX3" fmla="*/ 385011 w 434237"/>
                      <a:gd name="connsiteY3" fmla="*/ 142337 h 212008"/>
                      <a:gd name="connsiteX4" fmla="*/ 211352 w 434237"/>
                      <a:gd name="connsiteY4" fmla="*/ 211560 h 212008"/>
                      <a:gd name="connsiteX5" fmla="*/ 0 w 434237"/>
                      <a:gd name="connsiteY5" fmla="*/ 105780 h 212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4237" h="212008">
                        <a:moveTo>
                          <a:pt x="0" y="105780"/>
                        </a:moveTo>
                        <a:cubicBezTo>
                          <a:pt x="0" y="47359"/>
                          <a:pt x="94626" y="0"/>
                          <a:pt x="211352" y="0"/>
                        </a:cubicBezTo>
                        <a:cubicBezTo>
                          <a:pt x="328078" y="0"/>
                          <a:pt x="393364" y="78485"/>
                          <a:pt x="422704" y="105780"/>
                        </a:cubicBezTo>
                        <a:cubicBezTo>
                          <a:pt x="452044" y="133075"/>
                          <a:pt x="420236" y="124707"/>
                          <a:pt x="385011" y="142337"/>
                        </a:cubicBezTo>
                        <a:cubicBezTo>
                          <a:pt x="349786" y="159967"/>
                          <a:pt x="275521" y="217653"/>
                          <a:pt x="211352" y="211560"/>
                        </a:cubicBezTo>
                        <a:cubicBezTo>
                          <a:pt x="147184" y="205467"/>
                          <a:pt x="0" y="164201"/>
                          <a:pt x="0" y="10578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DF494FC7-65FD-4C21-8D7C-10D4D132879E}"/>
                      </a:ext>
                    </a:extLst>
                  </p:cNvPr>
                  <p:cNvSpPr/>
                  <p:nvPr/>
                </p:nvSpPr>
                <p:spPr>
                  <a:xfrm flipH="1">
                    <a:off x="6335533" y="1500387"/>
                    <a:ext cx="278868" cy="28807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E132CBF-4142-4972-811A-D540956106C4}"/>
                  </a:ext>
                </a:extLst>
              </p:cNvPr>
              <p:cNvSpPr/>
              <p:nvPr/>
            </p:nvSpPr>
            <p:spPr>
              <a:xfrm>
                <a:off x="1178843" y="2433918"/>
                <a:ext cx="1899988" cy="1471458"/>
              </a:xfrm>
              <a:custGeom>
                <a:avLst/>
                <a:gdLst>
                  <a:gd name="connsiteX0" fmla="*/ 246743 w 1814286"/>
                  <a:gd name="connsiteY0" fmla="*/ 1146628 h 1393371"/>
                  <a:gd name="connsiteX1" fmla="*/ 319315 w 1814286"/>
                  <a:gd name="connsiteY1" fmla="*/ 1016000 h 1393371"/>
                  <a:gd name="connsiteX2" fmla="*/ 435429 w 1814286"/>
                  <a:gd name="connsiteY2" fmla="*/ 943428 h 1393371"/>
                  <a:gd name="connsiteX3" fmla="*/ 566057 w 1814286"/>
                  <a:gd name="connsiteY3" fmla="*/ 928914 h 1393371"/>
                  <a:gd name="connsiteX4" fmla="*/ 740229 w 1814286"/>
                  <a:gd name="connsiteY4" fmla="*/ 928914 h 1393371"/>
                  <a:gd name="connsiteX5" fmla="*/ 827315 w 1814286"/>
                  <a:gd name="connsiteY5" fmla="*/ 885371 h 1393371"/>
                  <a:gd name="connsiteX6" fmla="*/ 870857 w 1814286"/>
                  <a:gd name="connsiteY6" fmla="*/ 798286 h 1393371"/>
                  <a:gd name="connsiteX7" fmla="*/ 783772 w 1814286"/>
                  <a:gd name="connsiteY7" fmla="*/ 667657 h 1393371"/>
                  <a:gd name="connsiteX8" fmla="*/ 725715 w 1814286"/>
                  <a:gd name="connsiteY8" fmla="*/ 522514 h 1393371"/>
                  <a:gd name="connsiteX9" fmla="*/ 798286 w 1814286"/>
                  <a:gd name="connsiteY9" fmla="*/ 391886 h 1393371"/>
                  <a:gd name="connsiteX10" fmla="*/ 957943 w 1814286"/>
                  <a:gd name="connsiteY10" fmla="*/ 464457 h 1393371"/>
                  <a:gd name="connsiteX11" fmla="*/ 1059543 w 1814286"/>
                  <a:gd name="connsiteY11" fmla="*/ 566057 h 1393371"/>
                  <a:gd name="connsiteX12" fmla="*/ 1233715 w 1814286"/>
                  <a:gd name="connsiteY12" fmla="*/ 508000 h 1393371"/>
                  <a:gd name="connsiteX13" fmla="*/ 1407886 w 1814286"/>
                  <a:gd name="connsiteY13" fmla="*/ 609600 h 1393371"/>
                  <a:gd name="connsiteX14" fmla="*/ 1407886 w 1814286"/>
                  <a:gd name="connsiteY14" fmla="*/ 812800 h 1393371"/>
                  <a:gd name="connsiteX15" fmla="*/ 1407886 w 1814286"/>
                  <a:gd name="connsiteY15" fmla="*/ 1016000 h 1393371"/>
                  <a:gd name="connsiteX16" fmla="*/ 1553029 w 1814286"/>
                  <a:gd name="connsiteY16" fmla="*/ 1277257 h 1393371"/>
                  <a:gd name="connsiteX17" fmla="*/ 1553029 w 1814286"/>
                  <a:gd name="connsiteY17" fmla="*/ 1393371 h 1393371"/>
                  <a:gd name="connsiteX18" fmla="*/ 1698172 w 1814286"/>
                  <a:gd name="connsiteY18" fmla="*/ 1219200 h 1393371"/>
                  <a:gd name="connsiteX19" fmla="*/ 1785257 w 1814286"/>
                  <a:gd name="connsiteY19" fmla="*/ 928914 h 1393371"/>
                  <a:gd name="connsiteX20" fmla="*/ 1814286 w 1814286"/>
                  <a:gd name="connsiteY20" fmla="*/ 740228 h 1393371"/>
                  <a:gd name="connsiteX21" fmla="*/ 1712686 w 1814286"/>
                  <a:gd name="connsiteY21" fmla="*/ 493486 h 1393371"/>
                  <a:gd name="connsiteX22" fmla="*/ 1611086 w 1814286"/>
                  <a:gd name="connsiteY22" fmla="*/ 217714 h 1393371"/>
                  <a:gd name="connsiteX23" fmla="*/ 1349829 w 1814286"/>
                  <a:gd name="connsiteY23" fmla="*/ 130628 h 1393371"/>
                  <a:gd name="connsiteX24" fmla="*/ 1132115 w 1814286"/>
                  <a:gd name="connsiteY24" fmla="*/ 58057 h 1393371"/>
                  <a:gd name="connsiteX25" fmla="*/ 870857 w 1814286"/>
                  <a:gd name="connsiteY25" fmla="*/ 0 h 1393371"/>
                  <a:gd name="connsiteX26" fmla="*/ 537029 w 1814286"/>
                  <a:gd name="connsiteY26" fmla="*/ 29028 h 1393371"/>
                  <a:gd name="connsiteX27" fmla="*/ 232229 w 1814286"/>
                  <a:gd name="connsiteY27" fmla="*/ 217714 h 1393371"/>
                  <a:gd name="connsiteX28" fmla="*/ 116115 w 1814286"/>
                  <a:gd name="connsiteY28" fmla="*/ 522514 h 1393371"/>
                  <a:gd name="connsiteX29" fmla="*/ 0 w 1814286"/>
                  <a:gd name="connsiteY29" fmla="*/ 754743 h 1393371"/>
                  <a:gd name="connsiteX30" fmla="*/ 130629 w 1814286"/>
                  <a:gd name="connsiteY30" fmla="*/ 1175657 h 1393371"/>
                  <a:gd name="connsiteX31" fmla="*/ 246743 w 1814286"/>
                  <a:gd name="connsiteY31" fmla="*/ 1146628 h 1393371"/>
                  <a:gd name="connsiteX0" fmla="*/ 246743 w 1814286"/>
                  <a:gd name="connsiteY0" fmla="*/ 1146628 h 1393371"/>
                  <a:gd name="connsiteX1" fmla="*/ 319315 w 1814286"/>
                  <a:gd name="connsiteY1" fmla="*/ 1016000 h 1393371"/>
                  <a:gd name="connsiteX2" fmla="*/ 435429 w 1814286"/>
                  <a:gd name="connsiteY2" fmla="*/ 889310 h 1393371"/>
                  <a:gd name="connsiteX3" fmla="*/ 566057 w 1814286"/>
                  <a:gd name="connsiteY3" fmla="*/ 928914 h 1393371"/>
                  <a:gd name="connsiteX4" fmla="*/ 740229 w 1814286"/>
                  <a:gd name="connsiteY4" fmla="*/ 928914 h 1393371"/>
                  <a:gd name="connsiteX5" fmla="*/ 827315 w 1814286"/>
                  <a:gd name="connsiteY5" fmla="*/ 885371 h 1393371"/>
                  <a:gd name="connsiteX6" fmla="*/ 870857 w 1814286"/>
                  <a:gd name="connsiteY6" fmla="*/ 798286 h 1393371"/>
                  <a:gd name="connsiteX7" fmla="*/ 783772 w 1814286"/>
                  <a:gd name="connsiteY7" fmla="*/ 667657 h 1393371"/>
                  <a:gd name="connsiteX8" fmla="*/ 725715 w 1814286"/>
                  <a:gd name="connsiteY8" fmla="*/ 522514 h 1393371"/>
                  <a:gd name="connsiteX9" fmla="*/ 798286 w 1814286"/>
                  <a:gd name="connsiteY9" fmla="*/ 391886 h 1393371"/>
                  <a:gd name="connsiteX10" fmla="*/ 957943 w 1814286"/>
                  <a:gd name="connsiteY10" fmla="*/ 464457 h 1393371"/>
                  <a:gd name="connsiteX11" fmla="*/ 1059543 w 1814286"/>
                  <a:gd name="connsiteY11" fmla="*/ 566057 h 1393371"/>
                  <a:gd name="connsiteX12" fmla="*/ 1233715 w 1814286"/>
                  <a:gd name="connsiteY12" fmla="*/ 508000 h 1393371"/>
                  <a:gd name="connsiteX13" fmla="*/ 1407886 w 1814286"/>
                  <a:gd name="connsiteY13" fmla="*/ 609600 h 1393371"/>
                  <a:gd name="connsiteX14" fmla="*/ 1407886 w 1814286"/>
                  <a:gd name="connsiteY14" fmla="*/ 812800 h 1393371"/>
                  <a:gd name="connsiteX15" fmla="*/ 1407886 w 1814286"/>
                  <a:gd name="connsiteY15" fmla="*/ 1016000 h 1393371"/>
                  <a:gd name="connsiteX16" fmla="*/ 1553029 w 1814286"/>
                  <a:gd name="connsiteY16" fmla="*/ 1277257 h 1393371"/>
                  <a:gd name="connsiteX17" fmla="*/ 1553029 w 1814286"/>
                  <a:gd name="connsiteY17" fmla="*/ 1393371 h 1393371"/>
                  <a:gd name="connsiteX18" fmla="*/ 1698172 w 1814286"/>
                  <a:gd name="connsiteY18" fmla="*/ 1219200 h 1393371"/>
                  <a:gd name="connsiteX19" fmla="*/ 1785257 w 1814286"/>
                  <a:gd name="connsiteY19" fmla="*/ 928914 h 1393371"/>
                  <a:gd name="connsiteX20" fmla="*/ 1814286 w 1814286"/>
                  <a:gd name="connsiteY20" fmla="*/ 740228 h 1393371"/>
                  <a:gd name="connsiteX21" fmla="*/ 1712686 w 1814286"/>
                  <a:gd name="connsiteY21" fmla="*/ 493486 h 1393371"/>
                  <a:gd name="connsiteX22" fmla="*/ 1611086 w 1814286"/>
                  <a:gd name="connsiteY22" fmla="*/ 217714 h 1393371"/>
                  <a:gd name="connsiteX23" fmla="*/ 1349829 w 1814286"/>
                  <a:gd name="connsiteY23" fmla="*/ 130628 h 1393371"/>
                  <a:gd name="connsiteX24" fmla="*/ 1132115 w 1814286"/>
                  <a:gd name="connsiteY24" fmla="*/ 58057 h 1393371"/>
                  <a:gd name="connsiteX25" fmla="*/ 870857 w 1814286"/>
                  <a:gd name="connsiteY25" fmla="*/ 0 h 1393371"/>
                  <a:gd name="connsiteX26" fmla="*/ 537029 w 1814286"/>
                  <a:gd name="connsiteY26" fmla="*/ 29028 h 1393371"/>
                  <a:gd name="connsiteX27" fmla="*/ 232229 w 1814286"/>
                  <a:gd name="connsiteY27" fmla="*/ 217714 h 1393371"/>
                  <a:gd name="connsiteX28" fmla="*/ 116115 w 1814286"/>
                  <a:gd name="connsiteY28" fmla="*/ 522514 h 1393371"/>
                  <a:gd name="connsiteX29" fmla="*/ 0 w 1814286"/>
                  <a:gd name="connsiteY29" fmla="*/ 754743 h 1393371"/>
                  <a:gd name="connsiteX30" fmla="*/ 130629 w 1814286"/>
                  <a:gd name="connsiteY30" fmla="*/ 1175657 h 1393371"/>
                  <a:gd name="connsiteX31" fmla="*/ 246743 w 1814286"/>
                  <a:gd name="connsiteY31" fmla="*/ 1146628 h 1393371"/>
                  <a:gd name="connsiteX0" fmla="*/ 246743 w 1814286"/>
                  <a:gd name="connsiteY0" fmla="*/ 1146628 h 1393371"/>
                  <a:gd name="connsiteX1" fmla="*/ 298093 w 1814286"/>
                  <a:gd name="connsiteY1" fmla="*/ 979922 h 1393371"/>
                  <a:gd name="connsiteX2" fmla="*/ 435429 w 1814286"/>
                  <a:gd name="connsiteY2" fmla="*/ 889310 h 1393371"/>
                  <a:gd name="connsiteX3" fmla="*/ 566057 w 1814286"/>
                  <a:gd name="connsiteY3" fmla="*/ 928914 h 1393371"/>
                  <a:gd name="connsiteX4" fmla="*/ 740229 w 1814286"/>
                  <a:gd name="connsiteY4" fmla="*/ 928914 h 1393371"/>
                  <a:gd name="connsiteX5" fmla="*/ 827315 w 1814286"/>
                  <a:gd name="connsiteY5" fmla="*/ 885371 h 1393371"/>
                  <a:gd name="connsiteX6" fmla="*/ 870857 w 1814286"/>
                  <a:gd name="connsiteY6" fmla="*/ 798286 h 1393371"/>
                  <a:gd name="connsiteX7" fmla="*/ 783772 w 1814286"/>
                  <a:gd name="connsiteY7" fmla="*/ 667657 h 1393371"/>
                  <a:gd name="connsiteX8" fmla="*/ 725715 w 1814286"/>
                  <a:gd name="connsiteY8" fmla="*/ 522514 h 1393371"/>
                  <a:gd name="connsiteX9" fmla="*/ 798286 w 1814286"/>
                  <a:gd name="connsiteY9" fmla="*/ 391886 h 1393371"/>
                  <a:gd name="connsiteX10" fmla="*/ 957943 w 1814286"/>
                  <a:gd name="connsiteY10" fmla="*/ 464457 h 1393371"/>
                  <a:gd name="connsiteX11" fmla="*/ 1059543 w 1814286"/>
                  <a:gd name="connsiteY11" fmla="*/ 566057 h 1393371"/>
                  <a:gd name="connsiteX12" fmla="*/ 1233715 w 1814286"/>
                  <a:gd name="connsiteY12" fmla="*/ 508000 h 1393371"/>
                  <a:gd name="connsiteX13" fmla="*/ 1407886 w 1814286"/>
                  <a:gd name="connsiteY13" fmla="*/ 609600 h 1393371"/>
                  <a:gd name="connsiteX14" fmla="*/ 1407886 w 1814286"/>
                  <a:gd name="connsiteY14" fmla="*/ 812800 h 1393371"/>
                  <a:gd name="connsiteX15" fmla="*/ 1407886 w 1814286"/>
                  <a:gd name="connsiteY15" fmla="*/ 1016000 h 1393371"/>
                  <a:gd name="connsiteX16" fmla="*/ 1553029 w 1814286"/>
                  <a:gd name="connsiteY16" fmla="*/ 1277257 h 1393371"/>
                  <a:gd name="connsiteX17" fmla="*/ 1553029 w 1814286"/>
                  <a:gd name="connsiteY17" fmla="*/ 1393371 h 1393371"/>
                  <a:gd name="connsiteX18" fmla="*/ 1698172 w 1814286"/>
                  <a:gd name="connsiteY18" fmla="*/ 1219200 h 1393371"/>
                  <a:gd name="connsiteX19" fmla="*/ 1785257 w 1814286"/>
                  <a:gd name="connsiteY19" fmla="*/ 928914 h 1393371"/>
                  <a:gd name="connsiteX20" fmla="*/ 1814286 w 1814286"/>
                  <a:gd name="connsiteY20" fmla="*/ 740228 h 1393371"/>
                  <a:gd name="connsiteX21" fmla="*/ 1712686 w 1814286"/>
                  <a:gd name="connsiteY21" fmla="*/ 493486 h 1393371"/>
                  <a:gd name="connsiteX22" fmla="*/ 1611086 w 1814286"/>
                  <a:gd name="connsiteY22" fmla="*/ 217714 h 1393371"/>
                  <a:gd name="connsiteX23" fmla="*/ 1349829 w 1814286"/>
                  <a:gd name="connsiteY23" fmla="*/ 130628 h 1393371"/>
                  <a:gd name="connsiteX24" fmla="*/ 1132115 w 1814286"/>
                  <a:gd name="connsiteY24" fmla="*/ 58057 h 1393371"/>
                  <a:gd name="connsiteX25" fmla="*/ 870857 w 1814286"/>
                  <a:gd name="connsiteY25" fmla="*/ 0 h 1393371"/>
                  <a:gd name="connsiteX26" fmla="*/ 537029 w 1814286"/>
                  <a:gd name="connsiteY26" fmla="*/ 29028 h 1393371"/>
                  <a:gd name="connsiteX27" fmla="*/ 232229 w 1814286"/>
                  <a:gd name="connsiteY27" fmla="*/ 217714 h 1393371"/>
                  <a:gd name="connsiteX28" fmla="*/ 116115 w 1814286"/>
                  <a:gd name="connsiteY28" fmla="*/ 522514 h 1393371"/>
                  <a:gd name="connsiteX29" fmla="*/ 0 w 1814286"/>
                  <a:gd name="connsiteY29" fmla="*/ 754743 h 1393371"/>
                  <a:gd name="connsiteX30" fmla="*/ 130629 w 1814286"/>
                  <a:gd name="connsiteY30" fmla="*/ 1175657 h 1393371"/>
                  <a:gd name="connsiteX31" fmla="*/ 246743 w 1814286"/>
                  <a:gd name="connsiteY31" fmla="*/ 1146628 h 1393371"/>
                  <a:gd name="connsiteX0" fmla="*/ 246743 w 1814286"/>
                  <a:gd name="connsiteY0" fmla="*/ 1146628 h 1393371"/>
                  <a:gd name="connsiteX1" fmla="*/ 298093 w 1814286"/>
                  <a:gd name="connsiteY1" fmla="*/ 979922 h 1393371"/>
                  <a:gd name="connsiteX2" fmla="*/ 435429 w 1814286"/>
                  <a:gd name="connsiteY2" fmla="*/ 889310 h 1393371"/>
                  <a:gd name="connsiteX3" fmla="*/ 572121 w 1814286"/>
                  <a:gd name="connsiteY3" fmla="*/ 883816 h 1393371"/>
                  <a:gd name="connsiteX4" fmla="*/ 740229 w 1814286"/>
                  <a:gd name="connsiteY4" fmla="*/ 928914 h 1393371"/>
                  <a:gd name="connsiteX5" fmla="*/ 827315 w 1814286"/>
                  <a:gd name="connsiteY5" fmla="*/ 885371 h 1393371"/>
                  <a:gd name="connsiteX6" fmla="*/ 870857 w 1814286"/>
                  <a:gd name="connsiteY6" fmla="*/ 798286 h 1393371"/>
                  <a:gd name="connsiteX7" fmla="*/ 783772 w 1814286"/>
                  <a:gd name="connsiteY7" fmla="*/ 667657 h 1393371"/>
                  <a:gd name="connsiteX8" fmla="*/ 725715 w 1814286"/>
                  <a:gd name="connsiteY8" fmla="*/ 522514 h 1393371"/>
                  <a:gd name="connsiteX9" fmla="*/ 798286 w 1814286"/>
                  <a:gd name="connsiteY9" fmla="*/ 391886 h 1393371"/>
                  <a:gd name="connsiteX10" fmla="*/ 957943 w 1814286"/>
                  <a:gd name="connsiteY10" fmla="*/ 464457 h 1393371"/>
                  <a:gd name="connsiteX11" fmla="*/ 1059543 w 1814286"/>
                  <a:gd name="connsiteY11" fmla="*/ 566057 h 1393371"/>
                  <a:gd name="connsiteX12" fmla="*/ 1233715 w 1814286"/>
                  <a:gd name="connsiteY12" fmla="*/ 508000 h 1393371"/>
                  <a:gd name="connsiteX13" fmla="*/ 1407886 w 1814286"/>
                  <a:gd name="connsiteY13" fmla="*/ 609600 h 1393371"/>
                  <a:gd name="connsiteX14" fmla="*/ 1407886 w 1814286"/>
                  <a:gd name="connsiteY14" fmla="*/ 812800 h 1393371"/>
                  <a:gd name="connsiteX15" fmla="*/ 1407886 w 1814286"/>
                  <a:gd name="connsiteY15" fmla="*/ 1016000 h 1393371"/>
                  <a:gd name="connsiteX16" fmla="*/ 1553029 w 1814286"/>
                  <a:gd name="connsiteY16" fmla="*/ 1277257 h 1393371"/>
                  <a:gd name="connsiteX17" fmla="*/ 1553029 w 1814286"/>
                  <a:gd name="connsiteY17" fmla="*/ 1393371 h 1393371"/>
                  <a:gd name="connsiteX18" fmla="*/ 1698172 w 1814286"/>
                  <a:gd name="connsiteY18" fmla="*/ 1219200 h 1393371"/>
                  <a:gd name="connsiteX19" fmla="*/ 1785257 w 1814286"/>
                  <a:gd name="connsiteY19" fmla="*/ 928914 h 1393371"/>
                  <a:gd name="connsiteX20" fmla="*/ 1814286 w 1814286"/>
                  <a:gd name="connsiteY20" fmla="*/ 740228 h 1393371"/>
                  <a:gd name="connsiteX21" fmla="*/ 1712686 w 1814286"/>
                  <a:gd name="connsiteY21" fmla="*/ 493486 h 1393371"/>
                  <a:gd name="connsiteX22" fmla="*/ 1611086 w 1814286"/>
                  <a:gd name="connsiteY22" fmla="*/ 217714 h 1393371"/>
                  <a:gd name="connsiteX23" fmla="*/ 1349829 w 1814286"/>
                  <a:gd name="connsiteY23" fmla="*/ 130628 h 1393371"/>
                  <a:gd name="connsiteX24" fmla="*/ 1132115 w 1814286"/>
                  <a:gd name="connsiteY24" fmla="*/ 58057 h 1393371"/>
                  <a:gd name="connsiteX25" fmla="*/ 870857 w 1814286"/>
                  <a:gd name="connsiteY25" fmla="*/ 0 h 1393371"/>
                  <a:gd name="connsiteX26" fmla="*/ 537029 w 1814286"/>
                  <a:gd name="connsiteY26" fmla="*/ 29028 h 1393371"/>
                  <a:gd name="connsiteX27" fmla="*/ 232229 w 1814286"/>
                  <a:gd name="connsiteY27" fmla="*/ 217714 h 1393371"/>
                  <a:gd name="connsiteX28" fmla="*/ 116115 w 1814286"/>
                  <a:gd name="connsiteY28" fmla="*/ 522514 h 1393371"/>
                  <a:gd name="connsiteX29" fmla="*/ 0 w 1814286"/>
                  <a:gd name="connsiteY29" fmla="*/ 754743 h 1393371"/>
                  <a:gd name="connsiteX30" fmla="*/ 130629 w 1814286"/>
                  <a:gd name="connsiteY30" fmla="*/ 1175657 h 1393371"/>
                  <a:gd name="connsiteX31" fmla="*/ 246743 w 1814286"/>
                  <a:gd name="connsiteY31" fmla="*/ 1146628 h 13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14286" h="1393371">
                    <a:moveTo>
                      <a:pt x="246743" y="1146628"/>
                    </a:moveTo>
                    <a:lnTo>
                      <a:pt x="298093" y="979922"/>
                    </a:lnTo>
                    <a:lnTo>
                      <a:pt x="435429" y="889310"/>
                    </a:lnTo>
                    <a:lnTo>
                      <a:pt x="572121" y="883816"/>
                    </a:lnTo>
                    <a:lnTo>
                      <a:pt x="740229" y="928914"/>
                    </a:lnTo>
                    <a:lnTo>
                      <a:pt x="827315" y="885371"/>
                    </a:lnTo>
                    <a:lnTo>
                      <a:pt x="870857" y="798286"/>
                    </a:lnTo>
                    <a:lnTo>
                      <a:pt x="783772" y="667657"/>
                    </a:lnTo>
                    <a:lnTo>
                      <a:pt x="725715" y="522514"/>
                    </a:lnTo>
                    <a:lnTo>
                      <a:pt x="798286" y="391886"/>
                    </a:lnTo>
                    <a:lnTo>
                      <a:pt x="957943" y="464457"/>
                    </a:lnTo>
                    <a:lnTo>
                      <a:pt x="1059543" y="566057"/>
                    </a:lnTo>
                    <a:lnTo>
                      <a:pt x="1233715" y="508000"/>
                    </a:lnTo>
                    <a:lnTo>
                      <a:pt x="1407886" y="609600"/>
                    </a:lnTo>
                    <a:lnTo>
                      <a:pt x="1407886" y="812800"/>
                    </a:lnTo>
                    <a:lnTo>
                      <a:pt x="1407886" y="1016000"/>
                    </a:lnTo>
                    <a:lnTo>
                      <a:pt x="1553029" y="1277257"/>
                    </a:lnTo>
                    <a:lnTo>
                      <a:pt x="1553029" y="1393371"/>
                    </a:lnTo>
                    <a:lnTo>
                      <a:pt x="1698172" y="1219200"/>
                    </a:lnTo>
                    <a:lnTo>
                      <a:pt x="1785257" y="928914"/>
                    </a:lnTo>
                    <a:lnTo>
                      <a:pt x="1814286" y="740228"/>
                    </a:lnTo>
                    <a:lnTo>
                      <a:pt x="1712686" y="493486"/>
                    </a:lnTo>
                    <a:lnTo>
                      <a:pt x="1611086" y="217714"/>
                    </a:lnTo>
                    <a:lnTo>
                      <a:pt x="1349829" y="130628"/>
                    </a:lnTo>
                    <a:lnTo>
                      <a:pt x="1132115" y="58057"/>
                    </a:lnTo>
                    <a:lnTo>
                      <a:pt x="870857" y="0"/>
                    </a:lnTo>
                    <a:lnTo>
                      <a:pt x="537029" y="29028"/>
                    </a:lnTo>
                    <a:lnTo>
                      <a:pt x="232229" y="217714"/>
                    </a:lnTo>
                    <a:lnTo>
                      <a:pt x="116115" y="522514"/>
                    </a:lnTo>
                    <a:lnTo>
                      <a:pt x="0" y="754743"/>
                    </a:lnTo>
                    <a:lnTo>
                      <a:pt x="130629" y="1175657"/>
                    </a:lnTo>
                    <a:lnTo>
                      <a:pt x="246743" y="11466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91C61417-1D13-4C07-9EED-F1E04E9FFB79}"/>
                </a:ext>
              </a:extLst>
            </p:cNvPr>
            <p:cNvSpPr/>
            <p:nvPr/>
          </p:nvSpPr>
          <p:spPr>
            <a:xfrm>
              <a:off x="2035576" y="3757378"/>
              <a:ext cx="175061" cy="26840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D966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9422386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AA907A-58D2-479B-BEBE-2CE572E5B3A0}"/>
              </a:ext>
            </a:extLst>
          </p:cNvPr>
          <p:cNvGrpSpPr/>
          <p:nvPr/>
        </p:nvGrpSpPr>
        <p:grpSpPr>
          <a:xfrm>
            <a:off x="2077317" y="819003"/>
            <a:ext cx="7985154" cy="5324962"/>
            <a:chOff x="2077317" y="819003"/>
            <a:chExt cx="7985154" cy="5324962"/>
          </a:xfrm>
        </p:grpSpPr>
        <p:pic>
          <p:nvPicPr>
            <p:cNvPr id="29" name="Picture 28" hidden="1">
              <a:extLst>
                <a:ext uri="{FF2B5EF4-FFF2-40B4-BE49-F238E27FC236}">
                  <a16:creationId xmlns:a16="http://schemas.microsoft.com/office/drawing/2014/main" id="{E4C5FD5B-04BD-410F-8FE5-802DD438B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7280" y="5390769"/>
              <a:ext cx="528577" cy="528577"/>
            </a:xfrm>
            <a:prstGeom prst="rect">
              <a:avLst/>
            </a:prstGeom>
          </p:spPr>
        </p:pic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15CBA3B-E86C-4E43-B89E-7ADB44D02DF0}"/>
                </a:ext>
              </a:extLst>
            </p:cNvPr>
            <p:cNvSpPr/>
            <p:nvPr/>
          </p:nvSpPr>
          <p:spPr>
            <a:xfrm>
              <a:off x="2077317" y="819003"/>
              <a:ext cx="7985154" cy="532496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39A9BA-7047-40F5-8BCE-C2E94C80CBEC}"/>
              </a:ext>
            </a:extLst>
          </p:cNvPr>
          <p:cNvGrpSpPr/>
          <p:nvPr/>
        </p:nvGrpSpPr>
        <p:grpSpPr>
          <a:xfrm rot="10800000">
            <a:off x="-127971" y="-6348"/>
            <a:ext cx="4023977" cy="4111793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BF57EA0-C273-439D-AFC2-3AB1926FFF28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0610D94-7E57-4F8B-866A-E8F002FB4D16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E012788-F461-4881-8D1E-5C6A7E0057DE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C3D2C11-0DF8-49B2-B0E6-D7425D045DAD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745E817-ECE9-4827-9502-DCB259B8AB15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AAA87D-0845-41A2-8640-C6CB9DD1EACE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D22007-08BB-448B-A96F-E1E5AF23CB8E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062E05F1-AE0C-49A1-8929-96E3116C6FCC}"/>
              </a:ext>
            </a:extLst>
          </p:cNvPr>
          <p:cNvSpPr txBox="1"/>
          <p:nvPr/>
        </p:nvSpPr>
        <p:spPr>
          <a:xfrm>
            <a:off x="3265147" y="2686674"/>
            <a:ext cx="5669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latin typeface="Montserrat Light" panose="00000400000000000000" pitchFamily="2" charset="0"/>
              </a:rPr>
              <a:t>“Shoot for the moon, and if you miss, you will fall among the stars” </a:t>
            </a:r>
          </a:p>
          <a:p>
            <a:pPr algn="ctr"/>
            <a:endParaRPr lang="en-US" sz="2400" b="1" dirty="0">
              <a:latin typeface="Montserrat Light" panose="00000400000000000000" pitchFamily="2" charset="0"/>
            </a:endParaRPr>
          </a:p>
          <a:p>
            <a:pPr algn="ctr"/>
            <a:r>
              <a:rPr lang="en-US" sz="2400" b="1" dirty="0">
                <a:latin typeface="Montserrat Light" panose="00000400000000000000" pitchFamily="2" charset="0"/>
              </a:rPr>
              <a:t>-Les Brown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5DC2D0A-97B6-4B3E-A3EE-A52ACC9C4618}"/>
              </a:ext>
            </a:extLst>
          </p:cNvPr>
          <p:cNvSpPr txBox="1"/>
          <p:nvPr/>
        </p:nvSpPr>
        <p:spPr>
          <a:xfrm>
            <a:off x="3656885" y="1226884"/>
            <a:ext cx="482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B01C2A"/>
                </a:solidFill>
                <a:latin typeface="Montserrat" panose="00000800000000000000" pitchFamily="2" charset="0"/>
              </a:rPr>
              <a:t>Quote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77A3A30-9014-4A40-83BA-AF3AD5DA7EA1}"/>
              </a:ext>
            </a:extLst>
          </p:cNvPr>
          <p:cNvGrpSpPr/>
          <p:nvPr/>
        </p:nvGrpSpPr>
        <p:grpSpPr>
          <a:xfrm>
            <a:off x="4277728" y="4503066"/>
            <a:ext cx="3560343" cy="3638041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0C1B3E4-E266-4EF4-AF0E-109780172EA8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BB3DE92-A992-4BE0-9F7F-C38FB4775538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EDD87BF6-6483-4F28-A225-8F0172569434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FF79A1E7-C5B1-4B37-8AAD-4FDE7A5C7324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47F430E-0D7E-4B22-8EC4-76E6185DDF2C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D4CFF577-F1B8-4428-BBB6-1FF72021767D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" name="Isosceles Triangle 115">
              <a:extLst>
                <a:ext uri="{FF2B5EF4-FFF2-40B4-BE49-F238E27FC236}">
                  <a16:creationId xmlns:a16="http://schemas.microsoft.com/office/drawing/2014/main" id="{0217F6BC-0A00-4A68-8518-B4AA9B4D796C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triangl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99D6D90-3736-4773-B440-A22F008A99D4}"/>
              </a:ext>
            </a:extLst>
          </p:cNvPr>
          <p:cNvGrpSpPr/>
          <p:nvPr/>
        </p:nvGrpSpPr>
        <p:grpSpPr>
          <a:xfrm rot="10800000">
            <a:off x="8168023" y="0"/>
            <a:ext cx="4023977" cy="4111793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84C4ED2-D4E1-4C6D-89AA-81FC58ABA399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ABD9C68-5B86-4565-8E2D-39EDCBA51B07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C9CC75C9-3C38-46E0-9789-853FADAB0089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6B9AE78C-34A4-4760-BDA6-AA2215E8A31F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3AFAF2D2-3317-4693-8AF3-B7BECB195461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196AB6E-D6BA-4C4B-8D81-34DC6655292D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CE652B8-080E-4E54-8AFE-132DA94B0D7B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7064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CD19C48-3985-4EC8-8220-2F8E1EE24AFC}"/>
              </a:ext>
            </a:extLst>
          </p:cNvPr>
          <p:cNvSpPr/>
          <p:nvPr/>
        </p:nvSpPr>
        <p:spPr>
          <a:xfrm>
            <a:off x="2571749" y="3131451"/>
            <a:ext cx="7048500" cy="293370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620AFE-D910-469F-8B8D-9B018ED6B511}"/>
              </a:ext>
            </a:extLst>
          </p:cNvPr>
          <p:cNvSpPr txBox="1"/>
          <p:nvPr/>
        </p:nvSpPr>
        <p:spPr>
          <a:xfrm>
            <a:off x="694967" y="1263412"/>
            <a:ext cx="1080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ontserrat" panose="00000800000000000000" pitchFamily="2" charset="0"/>
              </a:rPr>
              <a:t>End of Presentation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370466-D84D-40BC-87F0-66EC9DF59CB7}"/>
              </a:ext>
            </a:extLst>
          </p:cNvPr>
          <p:cNvGrpSpPr/>
          <p:nvPr/>
        </p:nvGrpSpPr>
        <p:grpSpPr>
          <a:xfrm>
            <a:off x="3112027" y="3602014"/>
            <a:ext cx="1992574" cy="1992574"/>
            <a:chOff x="2781300" y="4343400"/>
            <a:chExt cx="1323439" cy="132343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294E340-6BB6-4489-8C2F-688CB9FB1EC5}"/>
                </a:ext>
              </a:extLst>
            </p:cNvPr>
            <p:cNvSpPr/>
            <p:nvPr/>
          </p:nvSpPr>
          <p:spPr>
            <a:xfrm>
              <a:off x="2781300" y="4343400"/>
              <a:ext cx="1323439" cy="132343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3B86831-A1DB-4309-AFA8-EC6E18F1A668}"/>
                </a:ext>
              </a:extLst>
            </p:cNvPr>
            <p:cNvSpPr/>
            <p:nvPr/>
          </p:nvSpPr>
          <p:spPr>
            <a:xfrm>
              <a:off x="2990105" y="4564904"/>
              <a:ext cx="905827" cy="905827"/>
            </a:xfrm>
            <a:prstGeom prst="ellipse">
              <a:avLst/>
            </a:prstGeom>
            <a:noFill/>
            <a:ln w="130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1AFE41-E636-4132-8FA7-107519E6DBEB}"/>
              </a:ext>
            </a:extLst>
          </p:cNvPr>
          <p:cNvGrpSpPr/>
          <p:nvPr/>
        </p:nvGrpSpPr>
        <p:grpSpPr>
          <a:xfrm>
            <a:off x="7087401" y="3621132"/>
            <a:ext cx="1992574" cy="1992574"/>
            <a:chOff x="6944263" y="4467312"/>
            <a:chExt cx="1323439" cy="132343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272A9DE-6F19-4FB1-A8A1-1E1864A00E87}"/>
                </a:ext>
              </a:extLst>
            </p:cNvPr>
            <p:cNvSpPr/>
            <p:nvPr/>
          </p:nvSpPr>
          <p:spPr>
            <a:xfrm>
              <a:off x="6944263" y="4467312"/>
              <a:ext cx="1323439" cy="1323439"/>
            </a:xfrm>
            <a:prstGeom prst="ellipse">
              <a:avLst/>
            </a:prstGeom>
            <a:solidFill>
              <a:srgbClr val="E93F3F"/>
            </a:solidFill>
            <a:ln>
              <a:noFill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2009AB4-6E2A-41E9-AAE6-34C881DCA976}"/>
                </a:ext>
              </a:extLst>
            </p:cNvPr>
            <p:cNvSpPr/>
            <p:nvPr/>
          </p:nvSpPr>
          <p:spPr>
            <a:xfrm rot="2831956">
              <a:off x="7129730" y="5036799"/>
              <a:ext cx="952502" cy="2098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09A8346-1905-47B3-B144-D95B43A7D899}"/>
                </a:ext>
              </a:extLst>
            </p:cNvPr>
            <p:cNvSpPr/>
            <p:nvPr/>
          </p:nvSpPr>
          <p:spPr>
            <a:xfrm rot="8021062">
              <a:off x="7133971" y="5036799"/>
              <a:ext cx="952502" cy="2098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DEE30D-22C8-4762-93F5-E0AC08CEF94E}"/>
              </a:ext>
            </a:extLst>
          </p:cNvPr>
          <p:cNvGrpSpPr/>
          <p:nvPr/>
        </p:nvGrpSpPr>
        <p:grpSpPr>
          <a:xfrm>
            <a:off x="-2479335" y="1788188"/>
            <a:ext cx="5160751" cy="5106020"/>
            <a:chOff x="3013584" y="4281242"/>
            <a:chExt cx="2627101" cy="259924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13C2B3-77CB-41BF-9651-4328BE8E861E}"/>
                </a:ext>
              </a:extLst>
            </p:cNvPr>
            <p:cNvGrpSpPr/>
            <p:nvPr/>
          </p:nvGrpSpPr>
          <p:grpSpPr>
            <a:xfrm>
              <a:off x="3013584" y="4281242"/>
              <a:ext cx="2627101" cy="2599240"/>
              <a:chOff x="5944741" y="2348175"/>
              <a:chExt cx="4624162" cy="4575124"/>
            </a:xfrm>
          </p:grpSpPr>
          <p:sp>
            <p:nvSpPr>
              <p:cNvPr id="23" name="Rectangle: Top Corners Rounded 40">
                <a:extLst>
                  <a:ext uri="{FF2B5EF4-FFF2-40B4-BE49-F238E27FC236}">
                    <a16:creationId xmlns:a16="http://schemas.microsoft.com/office/drawing/2014/main" id="{6D0B24D7-8825-4835-9ECE-F4B80C57E357}"/>
                  </a:ext>
                </a:extLst>
              </p:cNvPr>
              <p:cNvSpPr/>
              <p:nvPr/>
            </p:nvSpPr>
            <p:spPr>
              <a:xfrm>
                <a:off x="7188201" y="2348175"/>
                <a:ext cx="2006602" cy="2201638"/>
              </a:xfrm>
              <a:custGeom>
                <a:avLst/>
                <a:gdLst>
                  <a:gd name="connsiteX0" fmla="*/ 1003301 w 2006601"/>
                  <a:gd name="connsiteY0" fmla="*/ 0 h 2086954"/>
                  <a:gd name="connsiteX1" fmla="*/ 1003301 w 2006601"/>
                  <a:gd name="connsiteY1" fmla="*/ 0 h 2086954"/>
                  <a:gd name="connsiteX2" fmla="*/ 2006602 w 2006601"/>
                  <a:gd name="connsiteY2" fmla="*/ 1003301 h 2086954"/>
                  <a:gd name="connsiteX3" fmla="*/ 2006601 w 2006601"/>
                  <a:gd name="connsiteY3" fmla="*/ 2086954 h 2086954"/>
                  <a:gd name="connsiteX4" fmla="*/ 2006601 w 2006601"/>
                  <a:gd name="connsiteY4" fmla="*/ 2086954 h 2086954"/>
                  <a:gd name="connsiteX5" fmla="*/ 0 w 2006601"/>
                  <a:gd name="connsiteY5" fmla="*/ 2086954 h 2086954"/>
                  <a:gd name="connsiteX6" fmla="*/ 0 w 2006601"/>
                  <a:gd name="connsiteY6" fmla="*/ 2086954 h 2086954"/>
                  <a:gd name="connsiteX7" fmla="*/ 0 w 2006601"/>
                  <a:gd name="connsiteY7" fmla="*/ 1003301 h 2086954"/>
                  <a:gd name="connsiteX8" fmla="*/ 1003301 w 2006601"/>
                  <a:gd name="connsiteY8" fmla="*/ 0 h 2086954"/>
                  <a:gd name="connsiteX0" fmla="*/ 1003301 w 2006602"/>
                  <a:gd name="connsiteY0" fmla="*/ 0 h 2201600"/>
                  <a:gd name="connsiteX1" fmla="*/ 1003301 w 2006602"/>
                  <a:gd name="connsiteY1" fmla="*/ 0 h 2201600"/>
                  <a:gd name="connsiteX2" fmla="*/ 2006602 w 2006602"/>
                  <a:gd name="connsiteY2" fmla="*/ 1003301 h 2201600"/>
                  <a:gd name="connsiteX3" fmla="*/ 2006601 w 2006602"/>
                  <a:gd name="connsiteY3" fmla="*/ 2086954 h 2201600"/>
                  <a:gd name="connsiteX4" fmla="*/ 2006601 w 2006602"/>
                  <a:gd name="connsiteY4" fmla="*/ 2086954 h 2201600"/>
                  <a:gd name="connsiteX5" fmla="*/ 238125 w 2006602"/>
                  <a:gd name="connsiteY5" fmla="*/ 2201600 h 2201600"/>
                  <a:gd name="connsiteX6" fmla="*/ 0 w 2006602"/>
                  <a:gd name="connsiteY6" fmla="*/ 2086954 h 2201600"/>
                  <a:gd name="connsiteX7" fmla="*/ 0 w 2006602"/>
                  <a:gd name="connsiteY7" fmla="*/ 2086954 h 2201600"/>
                  <a:gd name="connsiteX8" fmla="*/ 0 w 2006602"/>
                  <a:gd name="connsiteY8" fmla="*/ 1003301 h 2201600"/>
                  <a:gd name="connsiteX9" fmla="*/ 1003301 w 2006602"/>
                  <a:gd name="connsiteY9" fmla="*/ 0 h 2201600"/>
                  <a:gd name="connsiteX0" fmla="*/ 1003301 w 2006602"/>
                  <a:gd name="connsiteY0" fmla="*/ 0 h 2201638"/>
                  <a:gd name="connsiteX1" fmla="*/ 1003301 w 2006602"/>
                  <a:gd name="connsiteY1" fmla="*/ 0 h 2201638"/>
                  <a:gd name="connsiteX2" fmla="*/ 2006602 w 2006602"/>
                  <a:gd name="connsiteY2" fmla="*/ 1003301 h 2201638"/>
                  <a:gd name="connsiteX3" fmla="*/ 2006601 w 2006602"/>
                  <a:gd name="connsiteY3" fmla="*/ 2086954 h 2201638"/>
                  <a:gd name="connsiteX4" fmla="*/ 2006601 w 2006602"/>
                  <a:gd name="connsiteY4" fmla="*/ 2086954 h 2201638"/>
                  <a:gd name="connsiteX5" fmla="*/ 1689099 w 2006602"/>
                  <a:gd name="connsiteY5" fmla="*/ 2160325 h 2201638"/>
                  <a:gd name="connsiteX6" fmla="*/ 238125 w 2006602"/>
                  <a:gd name="connsiteY6" fmla="*/ 2201600 h 2201638"/>
                  <a:gd name="connsiteX7" fmla="*/ 0 w 2006602"/>
                  <a:gd name="connsiteY7" fmla="*/ 2086954 h 2201638"/>
                  <a:gd name="connsiteX8" fmla="*/ 0 w 2006602"/>
                  <a:gd name="connsiteY8" fmla="*/ 2086954 h 2201638"/>
                  <a:gd name="connsiteX9" fmla="*/ 0 w 2006602"/>
                  <a:gd name="connsiteY9" fmla="*/ 1003301 h 2201638"/>
                  <a:gd name="connsiteX10" fmla="*/ 1003301 w 2006602"/>
                  <a:gd name="connsiteY10" fmla="*/ 0 h 2201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06602" h="2201638">
                    <a:moveTo>
                      <a:pt x="1003301" y="0"/>
                    </a:moveTo>
                    <a:lnTo>
                      <a:pt x="1003301" y="0"/>
                    </a:lnTo>
                    <a:cubicBezTo>
                      <a:pt x="1557409" y="0"/>
                      <a:pt x="2006602" y="449193"/>
                      <a:pt x="2006602" y="1003301"/>
                    </a:cubicBezTo>
                    <a:cubicBezTo>
                      <a:pt x="2006602" y="1364519"/>
                      <a:pt x="2006601" y="1725736"/>
                      <a:pt x="2006601" y="2086954"/>
                    </a:cubicBezTo>
                    <a:lnTo>
                      <a:pt x="2006601" y="2086954"/>
                    </a:lnTo>
                    <a:cubicBezTo>
                      <a:pt x="1953155" y="2088070"/>
                      <a:pt x="1983845" y="2141217"/>
                      <a:pt x="1689099" y="2160325"/>
                    </a:cubicBezTo>
                    <a:cubicBezTo>
                      <a:pt x="1394353" y="2179433"/>
                      <a:pt x="519112" y="2202716"/>
                      <a:pt x="238125" y="2201600"/>
                    </a:cubicBezTo>
                    <a:lnTo>
                      <a:pt x="0" y="2086954"/>
                    </a:lnTo>
                    <a:lnTo>
                      <a:pt x="0" y="2086954"/>
                    </a:lnTo>
                    <a:lnTo>
                      <a:pt x="0" y="1003301"/>
                    </a:lnTo>
                    <a:cubicBezTo>
                      <a:pt x="0" y="449193"/>
                      <a:pt x="449193" y="0"/>
                      <a:pt x="10033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225870B-1B5F-45A4-B01E-B7805EA85862}"/>
                  </a:ext>
                </a:extLst>
              </p:cNvPr>
              <p:cNvSpPr/>
              <p:nvPr/>
            </p:nvSpPr>
            <p:spPr>
              <a:xfrm>
                <a:off x="7685895" y="4275542"/>
                <a:ext cx="998862" cy="8494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1DC3B3FD-3024-4F20-96FE-C97F5C03A31A}"/>
                  </a:ext>
                </a:extLst>
              </p:cNvPr>
              <p:cNvSpPr/>
              <p:nvPr/>
            </p:nvSpPr>
            <p:spPr>
              <a:xfrm>
                <a:off x="5944741" y="4596376"/>
                <a:ext cx="4624162" cy="2312081"/>
              </a:xfrm>
              <a:custGeom>
                <a:avLst/>
                <a:gdLst>
                  <a:gd name="connsiteX0" fmla="*/ 1408113 w 2816226"/>
                  <a:gd name="connsiteY0" fmla="*/ 0 h 1408113"/>
                  <a:gd name="connsiteX1" fmla="*/ 2816226 w 2816226"/>
                  <a:gd name="connsiteY1" fmla="*/ 1408113 h 1408113"/>
                  <a:gd name="connsiteX2" fmla="*/ 0 w 2816226"/>
                  <a:gd name="connsiteY2" fmla="*/ 1408113 h 1408113"/>
                  <a:gd name="connsiteX3" fmla="*/ 1408113 w 2816226"/>
                  <a:gd name="connsiteY3" fmla="*/ 0 h 140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226" h="1408113">
                    <a:moveTo>
                      <a:pt x="1408113" y="0"/>
                    </a:moveTo>
                    <a:cubicBezTo>
                      <a:pt x="2185792" y="0"/>
                      <a:pt x="2816226" y="630434"/>
                      <a:pt x="2816226" y="1408113"/>
                    </a:cubicBezTo>
                    <a:lnTo>
                      <a:pt x="0" y="1408113"/>
                    </a:lnTo>
                    <a:cubicBezTo>
                      <a:pt x="0" y="630434"/>
                      <a:pt x="630434" y="0"/>
                      <a:pt x="1408113" y="0"/>
                    </a:cubicBezTo>
                    <a:close/>
                  </a:path>
                </a:pathLst>
              </a:custGeom>
              <a:solidFill>
                <a:srgbClr val="367C64"/>
              </a:solidFill>
              <a:ln>
                <a:noFill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6327C29B-1245-450F-AD8E-19BC71407FAC}"/>
                  </a:ext>
                </a:extLst>
              </p:cNvPr>
              <p:cNvSpPr/>
              <p:nvPr/>
            </p:nvSpPr>
            <p:spPr>
              <a:xfrm>
                <a:off x="8185326" y="5030876"/>
                <a:ext cx="91440" cy="1877581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C48C317-CDBE-4491-B4D8-669B4B780234}"/>
                  </a:ext>
                </a:extLst>
              </p:cNvPr>
              <p:cNvSpPr/>
              <p:nvPr/>
            </p:nvSpPr>
            <p:spPr>
              <a:xfrm>
                <a:off x="9461464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1DC7662-CE15-4558-82B4-E37FCD4AE371}"/>
                  </a:ext>
                </a:extLst>
              </p:cNvPr>
              <p:cNvSpPr/>
              <p:nvPr/>
            </p:nvSpPr>
            <p:spPr>
              <a:xfrm>
                <a:off x="6789676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Block Arc 28">
                <a:extLst>
                  <a:ext uri="{FF2B5EF4-FFF2-40B4-BE49-F238E27FC236}">
                    <a16:creationId xmlns:a16="http://schemas.microsoft.com/office/drawing/2014/main" id="{42835298-6338-4E67-BA9C-7AE0D2EDCE24}"/>
                  </a:ext>
                </a:extLst>
              </p:cNvPr>
              <p:cNvSpPr/>
              <p:nvPr/>
            </p:nvSpPr>
            <p:spPr>
              <a:xfrm rot="18450031">
                <a:off x="6031243" y="5372765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Block Arc 29">
                <a:extLst>
                  <a:ext uri="{FF2B5EF4-FFF2-40B4-BE49-F238E27FC236}">
                    <a16:creationId xmlns:a16="http://schemas.microsoft.com/office/drawing/2014/main" id="{BC13AC06-1248-4299-B4D2-39F7B0F76DDE}"/>
                  </a:ext>
                </a:extLst>
              </p:cNvPr>
              <p:cNvSpPr/>
              <p:nvPr/>
            </p:nvSpPr>
            <p:spPr>
              <a:xfrm rot="3149969" flipH="1">
                <a:off x="8507830" y="5372766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BB317F0-32AF-40F9-ABC0-097148216B00}"/>
                  </a:ext>
                </a:extLst>
              </p:cNvPr>
              <p:cNvSpPr/>
              <p:nvPr/>
            </p:nvSpPr>
            <p:spPr>
              <a:xfrm>
                <a:off x="8465805" y="5710193"/>
                <a:ext cx="859153" cy="376041"/>
              </a:xfrm>
              <a:prstGeom prst="rect">
                <a:avLst/>
              </a:prstGeom>
              <a:solidFill>
                <a:srgbClr val="236F5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Montserrat" panose="00000800000000000000" pitchFamily="2" charset="0"/>
                  </a:rPr>
                  <a:t>067</a:t>
                </a:r>
                <a:endParaRPr lang="en-US" sz="1100" dirty="0">
                  <a:latin typeface="Montserrat" panose="00000800000000000000" pitchFamily="2" charset="0"/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95D6436D-2461-47E1-9A02-762F4394876E}"/>
                  </a:ext>
                </a:extLst>
              </p:cNvPr>
              <p:cNvSpPr/>
              <p:nvPr/>
            </p:nvSpPr>
            <p:spPr>
              <a:xfrm>
                <a:off x="7352729" y="2416507"/>
                <a:ext cx="1665194" cy="213330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Rectangle: Top Corners Rounded 43">
                <a:extLst>
                  <a:ext uri="{FF2B5EF4-FFF2-40B4-BE49-F238E27FC236}">
                    <a16:creationId xmlns:a16="http://schemas.microsoft.com/office/drawing/2014/main" id="{75F64590-5735-4686-9FB4-37C1ADC2B764}"/>
                  </a:ext>
                </a:extLst>
              </p:cNvPr>
              <p:cNvSpPr/>
              <p:nvPr/>
            </p:nvSpPr>
            <p:spPr>
              <a:xfrm flipV="1">
                <a:off x="7352729" y="2382889"/>
                <a:ext cx="1665194" cy="929699"/>
              </a:xfrm>
              <a:custGeom>
                <a:avLst/>
                <a:gdLst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0 w 1654015"/>
                  <a:gd name="connsiteY6" fmla="*/ 99700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350520 w 1654015"/>
                  <a:gd name="connsiteY6" fmla="*/ 8369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549275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86375 w 1654015"/>
                  <a:gd name="connsiteY4" fmla="*/ 8217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64150 w 1654015"/>
                  <a:gd name="connsiteY4" fmla="*/ 7963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44805 w 1654015"/>
                  <a:gd name="connsiteY7" fmla="*/ 86555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520725 w 1654015"/>
                  <a:gd name="connsiteY0" fmla="*/ 53975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520725 w 1654015"/>
                  <a:gd name="connsiteY9" fmla="*/ 53975 h 968793"/>
                  <a:gd name="connsiteX0" fmla="*/ 526665 w 1659955"/>
                  <a:gd name="connsiteY0" fmla="*/ 5397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5397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60062 h 992330"/>
                  <a:gd name="connsiteX1" fmla="*/ 905797 w 1659955"/>
                  <a:gd name="connsiteY1" fmla="*/ 85762 h 992330"/>
                  <a:gd name="connsiteX2" fmla="*/ 1161455 w 1659955"/>
                  <a:gd name="connsiteY2" fmla="*/ 23537 h 992330"/>
                  <a:gd name="connsiteX3" fmla="*/ 1659955 w 1659955"/>
                  <a:gd name="connsiteY3" fmla="*/ 522037 h 992330"/>
                  <a:gd name="connsiteX4" fmla="*/ 1580580 w 1659955"/>
                  <a:gd name="connsiteY4" fmla="*/ 696687 h 992330"/>
                  <a:gd name="connsiteX5" fmla="*/ 1470090 w 1659955"/>
                  <a:gd name="connsiteY5" fmla="*/ 819877 h 992330"/>
                  <a:gd name="connsiteX6" fmla="*/ 966122 w 1659955"/>
                  <a:gd name="connsiteY6" fmla="*/ 981112 h 992330"/>
                  <a:gd name="connsiteX7" fmla="*/ 555215 w 1659955"/>
                  <a:gd name="connsiteY7" fmla="*/ 972912 h 992330"/>
                  <a:gd name="connsiteX8" fmla="*/ 360270 w 1659955"/>
                  <a:gd name="connsiteY8" fmla="*/ 882742 h 992330"/>
                  <a:gd name="connsiteX9" fmla="*/ 5940 w 1659955"/>
                  <a:gd name="connsiteY9" fmla="*/ 522037 h 992330"/>
                  <a:gd name="connsiteX10" fmla="*/ 146972 w 1659955"/>
                  <a:gd name="connsiteY10" fmla="*/ 139737 h 992330"/>
                  <a:gd name="connsiteX11" fmla="*/ 526665 w 1659955"/>
                  <a:gd name="connsiteY11" fmla="*/ 160062 h 992330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70090 w 1659955"/>
                  <a:gd name="connsiteY5" fmla="*/ 7474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51040 w 1659955"/>
                  <a:gd name="connsiteY5" fmla="*/ 7093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77235 h 909503"/>
                  <a:gd name="connsiteX1" fmla="*/ 905797 w 1659955"/>
                  <a:gd name="connsiteY1" fmla="*/ 2935 h 909503"/>
                  <a:gd name="connsiteX2" fmla="*/ 1265436 w 1659955"/>
                  <a:gd name="connsiteY2" fmla="*/ 166135 h 909503"/>
                  <a:gd name="connsiteX3" fmla="*/ 1659955 w 1659955"/>
                  <a:gd name="connsiteY3" fmla="*/ 439210 h 909503"/>
                  <a:gd name="connsiteX4" fmla="*/ 1561530 w 1659955"/>
                  <a:gd name="connsiteY4" fmla="*/ 578935 h 909503"/>
                  <a:gd name="connsiteX5" fmla="*/ 1451040 w 1659955"/>
                  <a:gd name="connsiteY5" fmla="*/ 698950 h 909503"/>
                  <a:gd name="connsiteX6" fmla="*/ 966122 w 1659955"/>
                  <a:gd name="connsiteY6" fmla="*/ 898285 h 909503"/>
                  <a:gd name="connsiteX7" fmla="*/ 555215 w 1659955"/>
                  <a:gd name="connsiteY7" fmla="*/ 890085 h 909503"/>
                  <a:gd name="connsiteX8" fmla="*/ 360270 w 1659955"/>
                  <a:gd name="connsiteY8" fmla="*/ 799915 h 909503"/>
                  <a:gd name="connsiteX9" fmla="*/ 5940 w 1659955"/>
                  <a:gd name="connsiteY9" fmla="*/ 439210 h 909503"/>
                  <a:gd name="connsiteX10" fmla="*/ 146972 w 1659955"/>
                  <a:gd name="connsiteY10" fmla="*/ 56910 h 909503"/>
                  <a:gd name="connsiteX11" fmla="*/ 526665 w 1659955"/>
                  <a:gd name="connsiteY11" fmla="*/ 77235 h 909503"/>
                  <a:gd name="connsiteX0" fmla="*/ 526665 w 1665194"/>
                  <a:gd name="connsiteY0" fmla="*/ 76647 h 908915"/>
                  <a:gd name="connsiteX1" fmla="*/ 905797 w 1665194"/>
                  <a:gd name="connsiteY1" fmla="*/ 2347 h 908915"/>
                  <a:gd name="connsiteX2" fmla="*/ 1265436 w 1665194"/>
                  <a:gd name="connsiteY2" fmla="*/ 165547 h 908915"/>
                  <a:gd name="connsiteX3" fmla="*/ 1613028 w 1665194"/>
                  <a:gd name="connsiteY3" fmla="*/ 167447 h 908915"/>
                  <a:gd name="connsiteX4" fmla="*/ 1659955 w 1665194"/>
                  <a:gd name="connsiteY4" fmla="*/ 438622 h 908915"/>
                  <a:gd name="connsiteX5" fmla="*/ 1561530 w 1665194"/>
                  <a:gd name="connsiteY5" fmla="*/ 578347 h 908915"/>
                  <a:gd name="connsiteX6" fmla="*/ 1451040 w 1665194"/>
                  <a:gd name="connsiteY6" fmla="*/ 698362 h 908915"/>
                  <a:gd name="connsiteX7" fmla="*/ 966122 w 1665194"/>
                  <a:gd name="connsiteY7" fmla="*/ 897697 h 908915"/>
                  <a:gd name="connsiteX8" fmla="*/ 555215 w 1665194"/>
                  <a:gd name="connsiteY8" fmla="*/ 889497 h 908915"/>
                  <a:gd name="connsiteX9" fmla="*/ 360270 w 1665194"/>
                  <a:gd name="connsiteY9" fmla="*/ 799327 h 908915"/>
                  <a:gd name="connsiteX10" fmla="*/ 5940 w 1665194"/>
                  <a:gd name="connsiteY10" fmla="*/ 438622 h 908915"/>
                  <a:gd name="connsiteX11" fmla="*/ 146972 w 1665194"/>
                  <a:gd name="connsiteY11" fmla="*/ 56322 h 908915"/>
                  <a:gd name="connsiteX12" fmla="*/ 526665 w 1665194"/>
                  <a:gd name="connsiteY12" fmla="*/ 76647 h 908915"/>
                  <a:gd name="connsiteX0" fmla="*/ 526665 w 1665194"/>
                  <a:gd name="connsiteY0" fmla="*/ 97810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97810 h 930078"/>
                  <a:gd name="connsiteX0" fmla="*/ 526665 w 1665194"/>
                  <a:gd name="connsiteY0" fmla="*/ 152579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152579 h 930078"/>
                  <a:gd name="connsiteX0" fmla="*/ 526665 w 1665194"/>
                  <a:gd name="connsiteY0" fmla="*/ 152200 h 929699"/>
                  <a:gd name="connsiteX1" fmla="*/ 655415 w 1665194"/>
                  <a:gd name="connsiteY1" fmla="*/ 80915 h 929699"/>
                  <a:gd name="connsiteX2" fmla="*/ 934372 w 1665194"/>
                  <a:gd name="connsiteY2" fmla="*/ 1699 h 929699"/>
                  <a:gd name="connsiteX3" fmla="*/ 1265436 w 1665194"/>
                  <a:gd name="connsiteY3" fmla="*/ 186331 h 929699"/>
                  <a:gd name="connsiteX4" fmla="*/ 1613028 w 1665194"/>
                  <a:gd name="connsiteY4" fmla="*/ 188231 h 929699"/>
                  <a:gd name="connsiteX5" fmla="*/ 1659955 w 1665194"/>
                  <a:gd name="connsiteY5" fmla="*/ 459406 h 929699"/>
                  <a:gd name="connsiteX6" fmla="*/ 1561530 w 1665194"/>
                  <a:gd name="connsiteY6" fmla="*/ 599131 h 929699"/>
                  <a:gd name="connsiteX7" fmla="*/ 1451040 w 1665194"/>
                  <a:gd name="connsiteY7" fmla="*/ 719146 h 929699"/>
                  <a:gd name="connsiteX8" fmla="*/ 966122 w 1665194"/>
                  <a:gd name="connsiteY8" fmla="*/ 918481 h 929699"/>
                  <a:gd name="connsiteX9" fmla="*/ 555215 w 1665194"/>
                  <a:gd name="connsiteY9" fmla="*/ 910281 h 929699"/>
                  <a:gd name="connsiteX10" fmla="*/ 360270 w 1665194"/>
                  <a:gd name="connsiteY10" fmla="*/ 820111 h 929699"/>
                  <a:gd name="connsiteX11" fmla="*/ 5940 w 1665194"/>
                  <a:gd name="connsiteY11" fmla="*/ 459406 h 929699"/>
                  <a:gd name="connsiteX12" fmla="*/ 146972 w 1665194"/>
                  <a:gd name="connsiteY12" fmla="*/ 77106 h 929699"/>
                  <a:gd name="connsiteX13" fmla="*/ 526665 w 1665194"/>
                  <a:gd name="connsiteY13" fmla="*/ 152200 h 92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5194" h="929699">
                    <a:moveTo>
                      <a:pt x="526665" y="152200"/>
                    </a:moveTo>
                    <a:cubicBezTo>
                      <a:pt x="616168" y="157201"/>
                      <a:pt x="587464" y="105999"/>
                      <a:pt x="655415" y="80915"/>
                    </a:cubicBezTo>
                    <a:cubicBezTo>
                      <a:pt x="723366" y="55832"/>
                      <a:pt x="837464" y="-11505"/>
                      <a:pt x="934372" y="1699"/>
                    </a:cubicBezTo>
                    <a:cubicBezTo>
                      <a:pt x="1031280" y="14903"/>
                      <a:pt x="1149945" y="149686"/>
                      <a:pt x="1265436" y="186331"/>
                    </a:cubicBezTo>
                    <a:cubicBezTo>
                      <a:pt x="1380927" y="222976"/>
                      <a:pt x="1547275" y="142719"/>
                      <a:pt x="1613028" y="188231"/>
                    </a:cubicBezTo>
                    <a:cubicBezTo>
                      <a:pt x="1678781" y="233743"/>
                      <a:pt x="1666157" y="400051"/>
                      <a:pt x="1659955" y="459406"/>
                    </a:cubicBezTo>
                    <a:lnTo>
                      <a:pt x="1561530" y="599131"/>
                    </a:lnTo>
                    <a:lnTo>
                      <a:pt x="1451040" y="719146"/>
                    </a:lnTo>
                    <a:cubicBezTo>
                      <a:pt x="1345455" y="760200"/>
                      <a:pt x="1118601" y="892975"/>
                      <a:pt x="966122" y="918481"/>
                    </a:cubicBezTo>
                    <a:cubicBezTo>
                      <a:pt x="813643" y="943987"/>
                      <a:pt x="654603" y="919268"/>
                      <a:pt x="555215" y="910281"/>
                    </a:cubicBezTo>
                    <a:lnTo>
                      <a:pt x="360270" y="820111"/>
                    </a:lnTo>
                    <a:cubicBezTo>
                      <a:pt x="360270" y="653944"/>
                      <a:pt x="5940" y="625573"/>
                      <a:pt x="5940" y="459406"/>
                    </a:cubicBezTo>
                    <a:cubicBezTo>
                      <a:pt x="-23260" y="341922"/>
                      <a:pt x="60185" y="151193"/>
                      <a:pt x="146972" y="77106"/>
                    </a:cubicBezTo>
                    <a:cubicBezTo>
                      <a:pt x="233759" y="3019"/>
                      <a:pt x="363934" y="177917"/>
                      <a:pt x="526665" y="15220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6608B81-969A-41BF-8946-23ED7E352BAE}"/>
                </a:ext>
              </a:extLst>
            </p:cNvPr>
            <p:cNvGrpSpPr/>
            <p:nvPr/>
          </p:nvGrpSpPr>
          <p:grpSpPr>
            <a:xfrm>
              <a:off x="3906911" y="4817960"/>
              <a:ext cx="763163" cy="604023"/>
              <a:chOff x="5396745" y="1326911"/>
              <a:chExt cx="1380780" cy="1092851"/>
            </a:xfrm>
          </p:grpSpPr>
          <p:sp>
            <p:nvSpPr>
              <p:cNvPr id="16" name="Block Arc 15">
                <a:extLst>
                  <a:ext uri="{FF2B5EF4-FFF2-40B4-BE49-F238E27FC236}">
                    <a16:creationId xmlns:a16="http://schemas.microsoft.com/office/drawing/2014/main" id="{4EB135C3-7B3D-4498-9F85-77757BAB7AC4}"/>
                  </a:ext>
                </a:extLst>
              </p:cNvPr>
              <p:cNvSpPr/>
              <p:nvPr/>
            </p:nvSpPr>
            <p:spPr>
              <a:xfrm>
                <a:off x="6219788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id="{DADA3C5B-D23F-493E-80C1-35D599D2C4B3}"/>
                  </a:ext>
                </a:extLst>
              </p:cNvPr>
              <p:cNvSpPr/>
              <p:nvPr/>
            </p:nvSpPr>
            <p:spPr>
              <a:xfrm>
                <a:off x="5396745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Oval 18">
                <a:extLst>
                  <a:ext uri="{FF2B5EF4-FFF2-40B4-BE49-F238E27FC236}">
                    <a16:creationId xmlns:a16="http://schemas.microsoft.com/office/drawing/2014/main" id="{C68B62E3-7AD2-4873-B1FE-97402196B440}"/>
                  </a:ext>
                </a:extLst>
              </p:cNvPr>
              <p:cNvSpPr/>
              <p:nvPr/>
            </p:nvSpPr>
            <p:spPr>
              <a:xfrm>
                <a:off x="5396745" y="1497144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0DD5CCFD-694F-48E1-966A-B0156817BFD4}"/>
                  </a:ext>
                </a:extLst>
              </p:cNvPr>
              <p:cNvSpPr/>
              <p:nvPr/>
            </p:nvSpPr>
            <p:spPr>
              <a:xfrm>
                <a:off x="5531597" y="1503171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50882FC1-FB6C-43E2-B424-DD52BC876281}"/>
                  </a:ext>
                </a:extLst>
              </p:cNvPr>
              <p:cNvSpPr/>
              <p:nvPr/>
            </p:nvSpPr>
            <p:spPr>
              <a:xfrm>
                <a:off x="5952970" y="2020434"/>
                <a:ext cx="260450" cy="39932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F2CC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18">
                <a:extLst>
                  <a:ext uri="{FF2B5EF4-FFF2-40B4-BE49-F238E27FC236}">
                    <a16:creationId xmlns:a16="http://schemas.microsoft.com/office/drawing/2014/main" id="{689B84BD-08A8-47B8-A3CD-5C6783164152}"/>
                  </a:ext>
                </a:extLst>
              </p:cNvPr>
              <p:cNvSpPr/>
              <p:nvPr/>
            </p:nvSpPr>
            <p:spPr>
              <a:xfrm flipH="1">
                <a:off x="6181745" y="1494360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977710A1-4F76-4059-A221-FA1C48F7A6BD}"/>
                  </a:ext>
                </a:extLst>
              </p:cNvPr>
              <p:cNvSpPr/>
              <p:nvPr/>
            </p:nvSpPr>
            <p:spPr>
              <a:xfrm flipH="1">
                <a:off x="6335533" y="1500387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2DAEEA0-84D9-445A-925F-10664F229D8C}"/>
              </a:ext>
            </a:extLst>
          </p:cNvPr>
          <p:cNvGrpSpPr/>
          <p:nvPr/>
        </p:nvGrpSpPr>
        <p:grpSpPr>
          <a:xfrm>
            <a:off x="9316795" y="1837039"/>
            <a:ext cx="5160751" cy="5097285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FA913C-CA1F-4CBC-ABD8-2CB254BC7378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8C110D0-8776-4873-925C-7556C32C7E3F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41AED0C-9794-4F47-AF14-A0B592F20AB7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1AAD6B68-5F39-4CA0-A306-C6D61EC97D46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E6C649B-3E13-4128-BE46-9354739D81D4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128D6B1-6AC6-40C2-A475-FDA039C088B2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DD1C24A8-B9A9-4C58-87A1-D9495A092478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triangl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49505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816538C-126A-4B27-9377-5433CE9256AE}"/>
              </a:ext>
            </a:extLst>
          </p:cNvPr>
          <p:cNvSpPr/>
          <p:nvPr/>
        </p:nvSpPr>
        <p:spPr>
          <a:xfrm>
            <a:off x="1952625" y="1790700"/>
            <a:ext cx="7943850" cy="3276600"/>
          </a:xfrm>
          <a:prstGeom prst="roundRect">
            <a:avLst>
              <a:gd name="adj" fmla="val 1492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034730-4FDA-4E93-99F0-7F3248081204}"/>
              </a:ext>
            </a:extLst>
          </p:cNvPr>
          <p:cNvSpPr txBox="1"/>
          <p:nvPr/>
        </p:nvSpPr>
        <p:spPr>
          <a:xfrm>
            <a:off x="2790825" y="2682270"/>
            <a:ext cx="6267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ontserrat" panose="00000800000000000000" pitchFamily="2" charset="0"/>
              </a:rPr>
              <a:t>Thank you for listening!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6AA97DF-B5F4-4CDB-A90D-E19F609A276E}"/>
              </a:ext>
            </a:extLst>
          </p:cNvPr>
          <p:cNvGrpSpPr/>
          <p:nvPr/>
        </p:nvGrpSpPr>
        <p:grpSpPr>
          <a:xfrm>
            <a:off x="7897188" y="3417117"/>
            <a:ext cx="1608722" cy="1643829"/>
            <a:chOff x="4005488" y="2957286"/>
            <a:chExt cx="2816226" cy="287768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95C2069-D316-4142-8E57-D8009DB9EF1D}"/>
                </a:ext>
              </a:extLst>
            </p:cNvPr>
            <p:cNvSpPr/>
            <p:nvPr/>
          </p:nvSpPr>
          <p:spPr>
            <a:xfrm>
              <a:off x="4005488" y="4426858"/>
              <a:ext cx="2816226" cy="1408113"/>
            </a:xfrm>
            <a:custGeom>
              <a:avLst/>
              <a:gdLst>
                <a:gd name="connsiteX0" fmla="*/ 1408113 w 2816226"/>
                <a:gd name="connsiteY0" fmla="*/ 0 h 1408113"/>
                <a:gd name="connsiteX1" fmla="*/ 2816226 w 2816226"/>
                <a:gd name="connsiteY1" fmla="*/ 1408113 h 1408113"/>
                <a:gd name="connsiteX2" fmla="*/ 0 w 2816226"/>
                <a:gd name="connsiteY2" fmla="*/ 1408113 h 1408113"/>
                <a:gd name="connsiteX3" fmla="*/ 1408113 w 2816226"/>
                <a:gd name="connsiteY3" fmla="*/ 0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226" h="1408113">
                  <a:moveTo>
                    <a:pt x="1408113" y="0"/>
                  </a:moveTo>
                  <a:cubicBezTo>
                    <a:pt x="2185792" y="0"/>
                    <a:pt x="2816226" y="630434"/>
                    <a:pt x="2816226" y="1408113"/>
                  </a:cubicBezTo>
                  <a:lnTo>
                    <a:pt x="0" y="1408113"/>
                  </a:lnTo>
                  <a:cubicBezTo>
                    <a:pt x="0" y="630434"/>
                    <a:pt x="630434" y="0"/>
                    <a:pt x="1408113" y="0"/>
                  </a:cubicBezTo>
                  <a:close/>
                </a:path>
              </a:pathLst>
            </a:custGeom>
            <a:solidFill>
              <a:srgbClr val="B01C2A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6F4568F-969A-4ED7-9E5A-D00625E91CD1}"/>
                </a:ext>
              </a:extLst>
            </p:cNvPr>
            <p:cNvSpPr/>
            <p:nvPr/>
          </p:nvSpPr>
          <p:spPr>
            <a:xfrm>
              <a:off x="4544559" y="2957286"/>
              <a:ext cx="1745342" cy="1745342"/>
            </a:xfrm>
            <a:prstGeom prst="ellipse">
              <a:avLst/>
            </a:prstGeom>
            <a:solidFill>
              <a:srgbClr val="B01C2A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F605937-9EAD-4134-9CC0-C112CE32031D}"/>
                </a:ext>
              </a:extLst>
            </p:cNvPr>
            <p:cNvSpPr/>
            <p:nvPr/>
          </p:nvSpPr>
          <p:spPr>
            <a:xfrm>
              <a:off x="4776787" y="3193143"/>
              <a:ext cx="1273628" cy="1273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79A634E-A3F2-44F1-A3D7-EC33BCD7767F}"/>
                </a:ext>
              </a:extLst>
            </p:cNvPr>
            <p:cNvSpPr/>
            <p:nvPr/>
          </p:nvSpPr>
          <p:spPr>
            <a:xfrm>
              <a:off x="5370058" y="4691479"/>
              <a:ext cx="115652" cy="11434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04851EE-30B2-49CB-976B-56FC421ED49B}"/>
                </a:ext>
              </a:extLst>
            </p:cNvPr>
            <p:cNvSpPr/>
            <p:nvPr/>
          </p:nvSpPr>
          <p:spPr>
            <a:xfrm>
              <a:off x="6147257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89512C0-AE4E-45DD-9AA9-D35FA594D67E}"/>
                </a:ext>
              </a:extLst>
            </p:cNvPr>
            <p:cNvSpPr/>
            <p:nvPr/>
          </p:nvSpPr>
          <p:spPr>
            <a:xfrm>
              <a:off x="4520074" y="5248693"/>
              <a:ext cx="45720" cy="586278"/>
            </a:xfrm>
            <a:custGeom>
              <a:avLst/>
              <a:gdLst>
                <a:gd name="connsiteX0" fmla="*/ 57826 w 115652"/>
                <a:gd name="connsiteY0" fmla="*/ 0 h 586278"/>
                <a:gd name="connsiteX1" fmla="*/ 115652 w 115652"/>
                <a:gd name="connsiteY1" fmla="*/ 57826 h 586278"/>
                <a:gd name="connsiteX2" fmla="*/ 115652 w 115652"/>
                <a:gd name="connsiteY2" fmla="*/ 586278 h 586278"/>
                <a:gd name="connsiteX3" fmla="*/ 0 w 115652"/>
                <a:gd name="connsiteY3" fmla="*/ 586278 h 586278"/>
                <a:gd name="connsiteX4" fmla="*/ 0 w 115652"/>
                <a:gd name="connsiteY4" fmla="*/ 57826 h 586278"/>
                <a:gd name="connsiteX5" fmla="*/ 57826 w 115652"/>
                <a:gd name="connsiteY5" fmla="*/ 0 h 5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652" h="586278">
                  <a:moveTo>
                    <a:pt x="57826" y="0"/>
                  </a:moveTo>
                  <a:cubicBezTo>
                    <a:pt x="89762" y="0"/>
                    <a:pt x="115652" y="25890"/>
                    <a:pt x="115652" y="57826"/>
                  </a:cubicBezTo>
                  <a:lnTo>
                    <a:pt x="115652" y="586278"/>
                  </a:lnTo>
                  <a:lnTo>
                    <a:pt x="0" y="586278"/>
                  </a:lnTo>
                  <a:lnTo>
                    <a:pt x="0" y="57826"/>
                  </a:lnTo>
                  <a:cubicBezTo>
                    <a:pt x="0" y="25890"/>
                    <a:pt x="25890" y="0"/>
                    <a:pt x="5782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DD11FEC2-CFC1-4C0E-8090-25CDAB6F5FB5}"/>
                </a:ext>
              </a:extLst>
            </p:cNvPr>
            <p:cNvSpPr/>
            <p:nvPr/>
          </p:nvSpPr>
          <p:spPr>
            <a:xfrm>
              <a:off x="5131479" y="3527879"/>
              <a:ext cx="564243" cy="564243"/>
            </a:xfrm>
            <a:prstGeom prst="triangl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9565CCB-80C1-46D8-B79D-C692119FE40D}"/>
              </a:ext>
            </a:extLst>
          </p:cNvPr>
          <p:cNvGrpSpPr/>
          <p:nvPr/>
        </p:nvGrpSpPr>
        <p:grpSpPr>
          <a:xfrm>
            <a:off x="2327619" y="3644755"/>
            <a:ext cx="1435251" cy="1420029"/>
            <a:chOff x="3013584" y="4281242"/>
            <a:chExt cx="2627101" cy="259924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101DBA4-670F-4BAA-A6DC-CFDAF3791A7A}"/>
                </a:ext>
              </a:extLst>
            </p:cNvPr>
            <p:cNvGrpSpPr/>
            <p:nvPr/>
          </p:nvGrpSpPr>
          <p:grpSpPr>
            <a:xfrm>
              <a:off x="3013584" y="4281242"/>
              <a:ext cx="2627101" cy="2599240"/>
              <a:chOff x="5944741" y="2348175"/>
              <a:chExt cx="4624162" cy="4575124"/>
            </a:xfrm>
          </p:grpSpPr>
          <p:sp>
            <p:nvSpPr>
              <p:cNvPr id="50" name="Rectangle: Top Corners Rounded 40">
                <a:extLst>
                  <a:ext uri="{FF2B5EF4-FFF2-40B4-BE49-F238E27FC236}">
                    <a16:creationId xmlns:a16="http://schemas.microsoft.com/office/drawing/2014/main" id="{78644A25-BB3A-4671-91C1-C5FEBDC0EDBD}"/>
                  </a:ext>
                </a:extLst>
              </p:cNvPr>
              <p:cNvSpPr/>
              <p:nvPr/>
            </p:nvSpPr>
            <p:spPr>
              <a:xfrm>
                <a:off x="7188201" y="2348175"/>
                <a:ext cx="2006602" cy="2201638"/>
              </a:xfrm>
              <a:custGeom>
                <a:avLst/>
                <a:gdLst>
                  <a:gd name="connsiteX0" fmla="*/ 1003301 w 2006601"/>
                  <a:gd name="connsiteY0" fmla="*/ 0 h 2086954"/>
                  <a:gd name="connsiteX1" fmla="*/ 1003301 w 2006601"/>
                  <a:gd name="connsiteY1" fmla="*/ 0 h 2086954"/>
                  <a:gd name="connsiteX2" fmla="*/ 2006602 w 2006601"/>
                  <a:gd name="connsiteY2" fmla="*/ 1003301 h 2086954"/>
                  <a:gd name="connsiteX3" fmla="*/ 2006601 w 2006601"/>
                  <a:gd name="connsiteY3" fmla="*/ 2086954 h 2086954"/>
                  <a:gd name="connsiteX4" fmla="*/ 2006601 w 2006601"/>
                  <a:gd name="connsiteY4" fmla="*/ 2086954 h 2086954"/>
                  <a:gd name="connsiteX5" fmla="*/ 0 w 2006601"/>
                  <a:gd name="connsiteY5" fmla="*/ 2086954 h 2086954"/>
                  <a:gd name="connsiteX6" fmla="*/ 0 w 2006601"/>
                  <a:gd name="connsiteY6" fmla="*/ 2086954 h 2086954"/>
                  <a:gd name="connsiteX7" fmla="*/ 0 w 2006601"/>
                  <a:gd name="connsiteY7" fmla="*/ 1003301 h 2086954"/>
                  <a:gd name="connsiteX8" fmla="*/ 1003301 w 2006601"/>
                  <a:gd name="connsiteY8" fmla="*/ 0 h 2086954"/>
                  <a:gd name="connsiteX0" fmla="*/ 1003301 w 2006602"/>
                  <a:gd name="connsiteY0" fmla="*/ 0 h 2201600"/>
                  <a:gd name="connsiteX1" fmla="*/ 1003301 w 2006602"/>
                  <a:gd name="connsiteY1" fmla="*/ 0 h 2201600"/>
                  <a:gd name="connsiteX2" fmla="*/ 2006602 w 2006602"/>
                  <a:gd name="connsiteY2" fmla="*/ 1003301 h 2201600"/>
                  <a:gd name="connsiteX3" fmla="*/ 2006601 w 2006602"/>
                  <a:gd name="connsiteY3" fmla="*/ 2086954 h 2201600"/>
                  <a:gd name="connsiteX4" fmla="*/ 2006601 w 2006602"/>
                  <a:gd name="connsiteY4" fmla="*/ 2086954 h 2201600"/>
                  <a:gd name="connsiteX5" fmla="*/ 238125 w 2006602"/>
                  <a:gd name="connsiteY5" fmla="*/ 2201600 h 2201600"/>
                  <a:gd name="connsiteX6" fmla="*/ 0 w 2006602"/>
                  <a:gd name="connsiteY6" fmla="*/ 2086954 h 2201600"/>
                  <a:gd name="connsiteX7" fmla="*/ 0 w 2006602"/>
                  <a:gd name="connsiteY7" fmla="*/ 2086954 h 2201600"/>
                  <a:gd name="connsiteX8" fmla="*/ 0 w 2006602"/>
                  <a:gd name="connsiteY8" fmla="*/ 1003301 h 2201600"/>
                  <a:gd name="connsiteX9" fmla="*/ 1003301 w 2006602"/>
                  <a:gd name="connsiteY9" fmla="*/ 0 h 2201600"/>
                  <a:gd name="connsiteX0" fmla="*/ 1003301 w 2006602"/>
                  <a:gd name="connsiteY0" fmla="*/ 0 h 2201638"/>
                  <a:gd name="connsiteX1" fmla="*/ 1003301 w 2006602"/>
                  <a:gd name="connsiteY1" fmla="*/ 0 h 2201638"/>
                  <a:gd name="connsiteX2" fmla="*/ 2006602 w 2006602"/>
                  <a:gd name="connsiteY2" fmla="*/ 1003301 h 2201638"/>
                  <a:gd name="connsiteX3" fmla="*/ 2006601 w 2006602"/>
                  <a:gd name="connsiteY3" fmla="*/ 2086954 h 2201638"/>
                  <a:gd name="connsiteX4" fmla="*/ 2006601 w 2006602"/>
                  <a:gd name="connsiteY4" fmla="*/ 2086954 h 2201638"/>
                  <a:gd name="connsiteX5" fmla="*/ 1689099 w 2006602"/>
                  <a:gd name="connsiteY5" fmla="*/ 2160325 h 2201638"/>
                  <a:gd name="connsiteX6" fmla="*/ 238125 w 2006602"/>
                  <a:gd name="connsiteY6" fmla="*/ 2201600 h 2201638"/>
                  <a:gd name="connsiteX7" fmla="*/ 0 w 2006602"/>
                  <a:gd name="connsiteY7" fmla="*/ 2086954 h 2201638"/>
                  <a:gd name="connsiteX8" fmla="*/ 0 w 2006602"/>
                  <a:gd name="connsiteY8" fmla="*/ 2086954 h 2201638"/>
                  <a:gd name="connsiteX9" fmla="*/ 0 w 2006602"/>
                  <a:gd name="connsiteY9" fmla="*/ 1003301 h 2201638"/>
                  <a:gd name="connsiteX10" fmla="*/ 1003301 w 2006602"/>
                  <a:gd name="connsiteY10" fmla="*/ 0 h 2201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06602" h="2201638">
                    <a:moveTo>
                      <a:pt x="1003301" y="0"/>
                    </a:moveTo>
                    <a:lnTo>
                      <a:pt x="1003301" y="0"/>
                    </a:lnTo>
                    <a:cubicBezTo>
                      <a:pt x="1557409" y="0"/>
                      <a:pt x="2006602" y="449193"/>
                      <a:pt x="2006602" y="1003301"/>
                    </a:cubicBezTo>
                    <a:cubicBezTo>
                      <a:pt x="2006602" y="1364519"/>
                      <a:pt x="2006601" y="1725736"/>
                      <a:pt x="2006601" y="2086954"/>
                    </a:cubicBezTo>
                    <a:lnTo>
                      <a:pt x="2006601" y="2086954"/>
                    </a:lnTo>
                    <a:cubicBezTo>
                      <a:pt x="1953155" y="2088070"/>
                      <a:pt x="1983845" y="2141217"/>
                      <a:pt x="1689099" y="2160325"/>
                    </a:cubicBezTo>
                    <a:cubicBezTo>
                      <a:pt x="1394353" y="2179433"/>
                      <a:pt x="519112" y="2202716"/>
                      <a:pt x="238125" y="2201600"/>
                    </a:cubicBezTo>
                    <a:lnTo>
                      <a:pt x="0" y="2086954"/>
                    </a:lnTo>
                    <a:lnTo>
                      <a:pt x="0" y="2086954"/>
                    </a:lnTo>
                    <a:lnTo>
                      <a:pt x="0" y="1003301"/>
                    </a:lnTo>
                    <a:cubicBezTo>
                      <a:pt x="0" y="449193"/>
                      <a:pt x="449193" y="0"/>
                      <a:pt x="10033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02EF016-9BB4-4339-987D-F329CEEAE887}"/>
                  </a:ext>
                </a:extLst>
              </p:cNvPr>
              <p:cNvSpPr/>
              <p:nvPr/>
            </p:nvSpPr>
            <p:spPr>
              <a:xfrm>
                <a:off x="7685895" y="4275542"/>
                <a:ext cx="998862" cy="8494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4348BDA3-64F2-4CC1-B45A-40CB261C5CD5}"/>
                  </a:ext>
                </a:extLst>
              </p:cNvPr>
              <p:cNvSpPr/>
              <p:nvPr/>
            </p:nvSpPr>
            <p:spPr>
              <a:xfrm>
                <a:off x="5944741" y="4596376"/>
                <a:ext cx="4624162" cy="2312081"/>
              </a:xfrm>
              <a:custGeom>
                <a:avLst/>
                <a:gdLst>
                  <a:gd name="connsiteX0" fmla="*/ 1408113 w 2816226"/>
                  <a:gd name="connsiteY0" fmla="*/ 0 h 1408113"/>
                  <a:gd name="connsiteX1" fmla="*/ 2816226 w 2816226"/>
                  <a:gd name="connsiteY1" fmla="*/ 1408113 h 1408113"/>
                  <a:gd name="connsiteX2" fmla="*/ 0 w 2816226"/>
                  <a:gd name="connsiteY2" fmla="*/ 1408113 h 1408113"/>
                  <a:gd name="connsiteX3" fmla="*/ 1408113 w 2816226"/>
                  <a:gd name="connsiteY3" fmla="*/ 0 h 140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226" h="1408113">
                    <a:moveTo>
                      <a:pt x="1408113" y="0"/>
                    </a:moveTo>
                    <a:cubicBezTo>
                      <a:pt x="2185792" y="0"/>
                      <a:pt x="2816226" y="630434"/>
                      <a:pt x="2816226" y="1408113"/>
                    </a:cubicBezTo>
                    <a:lnTo>
                      <a:pt x="0" y="1408113"/>
                    </a:lnTo>
                    <a:cubicBezTo>
                      <a:pt x="0" y="630434"/>
                      <a:pt x="630434" y="0"/>
                      <a:pt x="1408113" y="0"/>
                    </a:cubicBezTo>
                    <a:close/>
                  </a:path>
                </a:pathLst>
              </a:custGeom>
              <a:solidFill>
                <a:srgbClr val="367C64"/>
              </a:solidFill>
              <a:ln>
                <a:noFill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33DCAC04-243C-49A3-BB5E-5D88F92ADD2F}"/>
                  </a:ext>
                </a:extLst>
              </p:cNvPr>
              <p:cNvSpPr/>
              <p:nvPr/>
            </p:nvSpPr>
            <p:spPr>
              <a:xfrm>
                <a:off x="8185326" y="5030876"/>
                <a:ext cx="91440" cy="1877581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5C31E08D-6C0D-463C-861C-102AC597FAF9}"/>
                  </a:ext>
                </a:extLst>
              </p:cNvPr>
              <p:cNvSpPr/>
              <p:nvPr/>
            </p:nvSpPr>
            <p:spPr>
              <a:xfrm>
                <a:off x="9461464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30C5F9A2-C460-4B29-86B2-E4E32473E538}"/>
                  </a:ext>
                </a:extLst>
              </p:cNvPr>
              <p:cNvSpPr/>
              <p:nvPr/>
            </p:nvSpPr>
            <p:spPr>
              <a:xfrm>
                <a:off x="6789676" y="5945805"/>
                <a:ext cx="75071" cy="962652"/>
              </a:xfrm>
              <a:custGeom>
                <a:avLst/>
                <a:gdLst>
                  <a:gd name="connsiteX0" fmla="*/ 57826 w 115652"/>
                  <a:gd name="connsiteY0" fmla="*/ 0 h 586278"/>
                  <a:gd name="connsiteX1" fmla="*/ 115652 w 115652"/>
                  <a:gd name="connsiteY1" fmla="*/ 57826 h 586278"/>
                  <a:gd name="connsiteX2" fmla="*/ 115652 w 115652"/>
                  <a:gd name="connsiteY2" fmla="*/ 586278 h 586278"/>
                  <a:gd name="connsiteX3" fmla="*/ 0 w 115652"/>
                  <a:gd name="connsiteY3" fmla="*/ 586278 h 586278"/>
                  <a:gd name="connsiteX4" fmla="*/ 0 w 115652"/>
                  <a:gd name="connsiteY4" fmla="*/ 57826 h 586278"/>
                  <a:gd name="connsiteX5" fmla="*/ 57826 w 115652"/>
                  <a:gd name="connsiteY5" fmla="*/ 0 h 58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652" h="586278">
                    <a:moveTo>
                      <a:pt x="57826" y="0"/>
                    </a:moveTo>
                    <a:cubicBezTo>
                      <a:pt x="89762" y="0"/>
                      <a:pt x="115652" y="25890"/>
                      <a:pt x="115652" y="57826"/>
                    </a:cubicBezTo>
                    <a:lnTo>
                      <a:pt x="115652" y="586278"/>
                    </a:lnTo>
                    <a:lnTo>
                      <a:pt x="0" y="586278"/>
                    </a:lnTo>
                    <a:lnTo>
                      <a:pt x="0" y="57826"/>
                    </a:lnTo>
                    <a:cubicBezTo>
                      <a:pt x="0" y="25890"/>
                      <a:pt x="25890" y="0"/>
                      <a:pt x="5782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" name="Block Arc 55">
                <a:extLst>
                  <a:ext uri="{FF2B5EF4-FFF2-40B4-BE49-F238E27FC236}">
                    <a16:creationId xmlns:a16="http://schemas.microsoft.com/office/drawing/2014/main" id="{0DC5D308-07BF-4F4C-BE7E-06583D4E9C7D}"/>
                  </a:ext>
                </a:extLst>
              </p:cNvPr>
              <p:cNvSpPr/>
              <p:nvPr/>
            </p:nvSpPr>
            <p:spPr>
              <a:xfrm rot="18450031">
                <a:off x="6031243" y="5372765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Block Arc 56">
                <a:extLst>
                  <a:ext uri="{FF2B5EF4-FFF2-40B4-BE49-F238E27FC236}">
                    <a16:creationId xmlns:a16="http://schemas.microsoft.com/office/drawing/2014/main" id="{01BA268A-7138-420D-950A-177945C76FC9}"/>
                  </a:ext>
                </a:extLst>
              </p:cNvPr>
              <p:cNvSpPr/>
              <p:nvPr/>
            </p:nvSpPr>
            <p:spPr>
              <a:xfrm rot="3149969" flipH="1">
                <a:off x="8507830" y="5372766"/>
                <a:ext cx="1907267" cy="1193800"/>
              </a:xfrm>
              <a:prstGeom prst="blockArc">
                <a:avLst>
                  <a:gd name="adj1" fmla="val 12864561"/>
                  <a:gd name="adj2" fmla="val 20433012"/>
                  <a:gd name="adj3" fmla="val 1781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42F62BE2-9A2B-4B9A-BBD9-69752807D2B7}"/>
                  </a:ext>
                </a:extLst>
              </p:cNvPr>
              <p:cNvSpPr/>
              <p:nvPr/>
            </p:nvSpPr>
            <p:spPr>
              <a:xfrm>
                <a:off x="7352729" y="2416507"/>
                <a:ext cx="1665194" cy="213330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Rectangle: Top Corners Rounded 43">
                <a:extLst>
                  <a:ext uri="{FF2B5EF4-FFF2-40B4-BE49-F238E27FC236}">
                    <a16:creationId xmlns:a16="http://schemas.microsoft.com/office/drawing/2014/main" id="{F000C94E-A259-469B-B3B4-44DEB318DC8A}"/>
                  </a:ext>
                </a:extLst>
              </p:cNvPr>
              <p:cNvSpPr/>
              <p:nvPr/>
            </p:nvSpPr>
            <p:spPr>
              <a:xfrm flipV="1">
                <a:off x="7352729" y="2382889"/>
                <a:ext cx="1665194" cy="929699"/>
              </a:xfrm>
              <a:custGeom>
                <a:avLst/>
                <a:gdLst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0 w 1654015"/>
                  <a:gd name="connsiteY6" fmla="*/ 99700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350520 w 1654015"/>
                  <a:gd name="connsiteY6" fmla="*/ 8369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654015 w 1654015"/>
                  <a:gd name="connsiteY4" fmla="*/ 99700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0 w 1654015"/>
                  <a:gd name="connsiteY5" fmla="*/ 997000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297180 w 1654015"/>
                  <a:gd name="connsiteY6" fmla="*/ 875080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495300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97000"/>
                  <a:gd name="connsiteX1" fmla="*/ 1155515 w 1654015"/>
                  <a:gd name="connsiteY1" fmla="*/ 0 h 997000"/>
                  <a:gd name="connsiteX2" fmla="*/ 1654015 w 1654015"/>
                  <a:gd name="connsiteY2" fmla="*/ 498500 h 997000"/>
                  <a:gd name="connsiteX3" fmla="*/ 1654015 w 1654015"/>
                  <a:gd name="connsiteY3" fmla="*/ 997000 h 997000"/>
                  <a:gd name="connsiteX4" fmla="*/ 1486375 w 1654015"/>
                  <a:gd name="connsiteY4" fmla="*/ 821740 h 997000"/>
                  <a:gd name="connsiteX5" fmla="*/ 549275 w 1654015"/>
                  <a:gd name="connsiteY5" fmla="*/ 949375 h 997000"/>
                  <a:gd name="connsiteX6" fmla="*/ 344805 w 1654015"/>
                  <a:gd name="connsiteY6" fmla="*/ 865555 h 997000"/>
                  <a:gd name="connsiteX7" fmla="*/ 0 w 1654015"/>
                  <a:gd name="connsiteY7" fmla="*/ 498500 h 997000"/>
                  <a:gd name="connsiteX8" fmla="*/ 498500 w 1654015"/>
                  <a:gd name="connsiteY8" fmla="*/ 0 h 997000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86375 w 1654015"/>
                  <a:gd name="connsiteY4" fmla="*/ 8217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49375"/>
                  <a:gd name="connsiteX1" fmla="*/ 1155515 w 1654015"/>
                  <a:gd name="connsiteY1" fmla="*/ 0 h 949375"/>
                  <a:gd name="connsiteX2" fmla="*/ 1654015 w 1654015"/>
                  <a:gd name="connsiteY2" fmla="*/ 498500 h 949375"/>
                  <a:gd name="connsiteX3" fmla="*/ 1574640 w 1654015"/>
                  <a:gd name="connsiteY3" fmla="*/ 673150 h 949375"/>
                  <a:gd name="connsiteX4" fmla="*/ 1464150 w 1654015"/>
                  <a:gd name="connsiteY4" fmla="*/ 796340 h 949375"/>
                  <a:gd name="connsiteX5" fmla="*/ 549275 w 1654015"/>
                  <a:gd name="connsiteY5" fmla="*/ 949375 h 949375"/>
                  <a:gd name="connsiteX6" fmla="*/ 344805 w 1654015"/>
                  <a:gd name="connsiteY6" fmla="*/ 865555 h 949375"/>
                  <a:gd name="connsiteX7" fmla="*/ 0 w 1654015"/>
                  <a:gd name="connsiteY7" fmla="*/ 498500 h 949375"/>
                  <a:gd name="connsiteX8" fmla="*/ 498500 w 1654015"/>
                  <a:gd name="connsiteY8" fmla="*/ 0 h 949375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44805 w 1654015"/>
                  <a:gd name="connsiteY7" fmla="*/ 86555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498500 w 1654015"/>
                  <a:gd name="connsiteY0" fmla="*/ 0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498500 w 1654015"/>
                  <a:gd name="connsiteY9" fmla="*/ 0 h 968793"/>
                  <a:gd name="connsiteX0" fmla="*/ 520725 w 1654015"/>
                  <a:gd name="connsiteY0" fmla="*/ 53975 h 968793"/>
                  <a:gd name="connsiteX1" fmla="*/ 1155515 w 1654015"/>
                  <a:gd name="connsiteY1" fmla="*/ 0 h 968793"/>
                  <a:gd name="connsiteX2" fmla="*/ 1654015 w 1654015"/>
                  <a:gd name="connsiteY2" fmla="*/ 498500 h 968793"/>
                  <a:gd name="connsiteX3" fmla="*/ 1574640 w 1654015"/>
                  <a:gd name="connsiteY3" fmla="*/ 673150 h 968793"/>
                  <a:gd name="connsiteX4" fmla="*/ 1464150 w 1654015"/>
                  <a:gd name="connsiteY4" fmla="*/ 796340 h 968793"/>
                  <a:gd name="connsiteX5" fmla="*/ 960182 w 1654015"/>
                  <a:gd name="connsiteY5" fmla="*/ 957575 h 968793"/>
                  <a:gd name="connsiteX6" fmla="*/ 549275 w 1654015"/>
                  <a:gd name="connsiteY6" fmla="*/ 949375 h 968793"/>
                  <a:gd name="connsiteX7" fmla="*/ 354330 w 1654015"/>
                  <a:gd name="connsiteY7" fmla="*/ 859205 h 968793"/>
                  <a:gd name="connsiteX8" fmla="*/ 0 w 1654015"/>
                  <a:gd name="connsiteY8" fmla="*/ 498500 h 968793"/>
                  <a:gd name="connsiteX9" fmla="*/ 520725 w 1654015"/>
                  <a:gd name="connsiteY9" fmla="*/ 53975 h 968793"/>
                  <a:gd name="connsiteX0" fmla="*/ 526665 w 1659955"/>
                  <a:gd name="connsiteY0" fmla="*/ 5397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5397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36525 h 968793"/>
                  <a:gd name="connsiteX1" fmla="*/ 1161455 w 1659955"/>
                  <a:gd name="connsiteY1" fmla="*/ 0 h 968793"/>
                  <a:gd name="connsiteX2" fmla="*/ 1659955 w 1659955"/>
                  <a:gd name="connsiteY2" fmla="*/ 498500 h 968793"/>
                  <a:gd name="connsiteX3" fmla="*/ 1580580 w 1659955"/>
                  <a:gd name="connsiteY3" fmla="*/ 673150 h 968793"/>
                  <a:gd name="connsiteX4" fmla="*/ 1470090 w 1659955"/>
                  <a:gd name="connsiteY4" fmla="*/ 796340 h 968793"/>
                  <a:gd name="connsiteX5" fmla="*/ 966122 w 1659955"/>
                  <a:gd name="connsiteY5" fmla="*/ 957575 h 968793"/>
                  <a:gd name="connsiteX6" fmla="*/ 555215 w 1659955"/>
                  <a:gd name="connsiteY6" fmla="*/ 949375 h 968793"/>
                  <a:gd name="connsiteX7" fmla="*/ 360270 w 1659955"/>
                  <a:gd name="connsiteY7" fmla="*/ 859205 h 968793"/>
                  <a:gd name="connsiteX8" fmla="*/ 5940 w 1659955"/>
                  <a:gd name="connsiteY8" fmla="*/ 498500 h 968793"/>
                  <a:gd name="connsiteX9" fmla="*/ 146972 w 1659955"/>
                  <a:gd name="connsiteY9" fmla="*/ 116200 h 968793"/>
                  <a:gd name="connsiteX10" fmla="*/ 526665 w 1659955"/>
                  <a:gd name="connsiteY10" fmla="*/ 136525 h 968793"/>
                  <a:gd name="connsiteX0" fmla="*/ 526665 w 1659955"/>
                  <a:gd name="connsiteY0" fmla="*/ 160062 h 992330"/>
                  <a:gd name="connsiteX1" fmla="*/ 905797 w 1659955"/>
                  <a:gd name="connsiteY1" fmla="*/ 85762 h 992330"/>
                  <a:gd name="connsiteX2" fmla="*/ 1161455 w 1659955"/>
                  <a:gd name="connsiteY2" fmla="*/ 23537 h 992330"/>
                  <a:gd name="connsiteX3" fmla="*/ 1659955 w 1659955"/>
                  <a:gd name="connsiteY3" fmla="*/ 522037 h 992330"/>
                  <a:gd name="connsiteX4" fmla="*/ 1580580 w 1659955"/>
                  <a:gd name="connsiteY4" fmla="*/ 696687 h 992330"/>
                  <a:gd name="connsiteX5" fmla="*/ 1470090 w 1659955"/>
                  <a:gd name="connsiteY5" fmla="*/ 819877 h 992330"/>
                  <a:gd name="connsiteX6" fmla="*/ 966122 w 1659955"/>
                  <a:gd name="connsiteY6" fmla="*/ 981112 h 992330"/>
                  <a:gd name="connsiteX7" fmla="*/ 555215 w 1659955"/>
                  <a:gd name="connsiteY7" fmla="*/ 972912 h 992330"/>
                  <a:gd name="connsiteX8" fmla="*/ 360270 w 1659955"/>
                  <a:gd name="connsiteY8" fmla="*/ 882742 h 992330"/>
                  <a:gd name="connsiteX9" fmla="*/ 5940 w 1659955"/>
                  <a:gd name="connsiteY9" fmla="*/ 522037 h 992330"/>
                  <a:gd name="connsiteX10" fmla="*/ 146972 w 1659955"/>
                  <a:gd name="connsiteY10" fmla="*/ 139737 h 992330"/>
                  <a:gd name="connsiteX11" fmla="*/ 526665 w 1659955"/>
                  <a:gd name="connsiteY11" fmla="*/ 160062 h 992330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70090 w 1659955"/>
                  <a:gd name="connsiteY5" fmla="*/ 7474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80580 w 1659955"/>
                  <a:gd name="connsiteY4" fmla="*/ 624240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63740 w 1659955"/>
                  <a:gd name="connsiteY5" fmla="*/ 731555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87615 h 919883"/>
                  <a:gd name="connsiteX1" fmla="*/ 905797 w 1659955"/>
                  <a:gd name="connsiteY1" fmla="*/ 13315 h 919883"/>
                  <a:gd name="connsiteX2" fmla="*/ 1167805 w 1659955"/>
                  <a:gd name="connsiteY2" fmla="*/ 62215 h 919883"/>
                  <a:gd name="connsiteX3" fmla="*/ 1659955 w 1659955"/>
                  <a:gd name="connsiteY3" fmla="*/ 449590 h 919883"/>
                  <a:gd name="connsiteX4" fmla="*/ 1561530 w 1659955"/>
                  <a:gd name="connsiteY4" fmla="*/ 589315 h 919883"/>
                  <a:gd name="connsiteX5" fmla="*/ 1451040 w 1659955"/>
                  <a:gd name="connsiteY5" fmla="*/ 709330 h 919883"/>
                  <a:gd name="connsiteX6" fmla="*/ 966122 w 1659955"/>
                  <a:gd name="connsiteY6" fmla="*/ 908665 h 919883"/>
                  <a:gd name="connsiteX7" fmla="*/ 555215 w 1659955"/>
                  <a:gd name="connsiteY7" fmla="*/ 900465 h 919883"/>
                  <a:gd name="connsiteX8" fmla="*/ 360270 w 1659955"/>
                  <a:gd name="connsiteY8" fmla="*/ 810295 h 919883"/>
                  <a:gd name="connsiteX9" fmla="*/ 5940 w 1659955"/>
                  <a:gd name="connsiteY9" fmla="*/ 449590 h 919883"/>
                  <a:gd name="connsiteX10" fmla="*/ 146972 w 1659955"/>
                  <a:gd name="connsiteY10" fmla="*/ 67290 h 919883"/>
                  <a:gd name="connsiteX11" fmla="*/ 526665 w 1659955"/>
                  <a:gd name="connsiteY11" fmla="*/ 87615 h 919883"/>
                  <a:gd name="connsiteX0" fmla="*/ 526665 w 1659955"/>
                  <a:gd name="connsiteY0" fmla="*/ 77235 h 909503"/>
                  <a:gd name="connsiteX1" fmla="*/ 905797 w 1659955"/>
                  <a:gd name="connsiteY1" fmla="*/ 2935 h 909503"/>
                  <a:gd name="connsiteX2" fmla="*/ 1265436 w 1659955"/>
                  <a:gd name="connsiteY2" fmla="*/ 166135 h 909503"/>
                  <a:gd name="connsiteX3" fmla="*/ 1659955 w 1659955"/>
                  <a:gd name="connsiteY3" fmla="*/ 439210 h 909503"/>
                  <a:gd name="connsiteX4" fmla="*/ 1561530 w 1659955"/>
                  <a:gd name="connsiteY4" fmla="*/ 578935 h 909503"/>
                  <a:gd name="connsiteX5" fmla="*/ 1451040 w 1659955"/>
                  <a:gd name="connsiteY5" fmla="*/ 698950 h 909503"/>
                  <a:gd name="connsiteX6" fmla="*/ 966122 w 1659955"/>
                  <a:gd name="connsiteY6" fmla="*/ 898285 h 909503"/>
                  <a:gd name="connsiteX7" fmla="*/ 555215 w 1659955"/>
                  <a:gd name="connsiteY7" fmla="*/ 890085 h 909503"/>
                  <a:gd name="connsiteX8" fmla="*/ 360270 w 1659955"/>
                  <a:gd name="connsiteY8" fmla="*/ 799915 h 909503"/>
                  <a:gd name="connsiteX9" fmla="*/ 5940 w 1659955"/>
                  <a:gd name="connsiteY9" fmla="*/ 439210 h 909503"/>
                  <a:gd name="connsiteX10" fmla="*/ 146972 w 1659955"/>
                  <a:gd name="connsiteY10" fmla="*/ 56910 h 909503"/>
                  <a:gd name="connsiteX11" fmla="*/ 526665 w 1659955"/>
                  <a:gd name="connsiteY11" fmla="*/ 77235 h 909503"/>
                  <a:gd name="connsiteX0" fmla="*/ 526665 w 1665194"/>
                  <a:gd name="connsiteY0" fmla="*/ 76647 h 908915"/>
                  <a:gd name="connsiteX1" fmla="*/ 905797 w 1665194"/>
                  <a:gd name="connsiteY1" fmla="*/ 2347 h 908915"/>
                  <a:gd name="connsiteX2" fmla="*/ 1265436 w 1665194"/>
                  <a:gd name="connsiteY2" fmla="*/ 165547 h 908915"/>
                  <a:gd name="connsiteX3" fmla="*/ 1613028 w 1665194"/>
                  <a:gd name="connsiteY3" fmla="*/ 167447 h 908915"/>
                  <a:gd name="connsiteX4" fmla="*/ 1659955 w 1665194"/>
                  <a:gd name="connsiteY4" fmla="*/ 438622 h 908915"/>
                  <a:gd name="connsiteX5" fmla="*/ 1561530 w 1665194"/>
                  <a:gd name="connsiteY5" fmla="*/ 578347 h 908915"/>
                  <a:gd name="connsiteX6" fmla="*/ 1451040 w 1665194"/>
                  <a:gd name="connsiteY6" fmla="*/ 698362 h 908915"/>
                  <a:gd name="connsiteX7" fmla="*/ 966122 w 1665194"/>
                  <a:gd name="connsiteY7" fmla="*/ 897697 h 908915"/>
                  <a:gd name="connsiteX8" fmla="*/ 555215 w 1665194"/>
                  <a:gd name="connsiteY8" fmla="*/ 889497 h 908915"/>
                  <a:gd name="connsiteX9" fmla="*/ 360270 w 1665194"/>
                  <a:gd name="connsiteY9" fmla="*/ 799327 h 908915"/>
                  <a:gd name="connsiteX10" fmla="*/ 5940 w 1665194"/>
                  <a:gd name="connsiteY10" fmla="*/ 438622 h 908915"/>
                  <a:gd name="connsiteX11" fmla="*/ 146972 w 1665194"/>
                  <a:gd name="connsiteY11" fmla="*/ 56322 h 908915"/>
                  <a:gd name="connsiteX12" fmla="*/ 526665 w 1665194"/>
                  <a:gd name="connsiteY12" fmla="*/ 76647 h 908915"/>
                  <a:gd name="connsiteX0" fmla="*/ 526665 w 1665194"/>
                  <a:gd name="connsiteY0" fmla="*/ 97810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97810 h 930078"/>
                  <a:gd name="connsiteX0" fmla="*/ 526665 w 1665194"/>
                  <a:gd name="connsiteY0" fmla="*/ 152579 h 930078"/>
                  <a:gd name="connsiteX1" fmla="*/ 934372 w 1665194"/>
                  <a:gd name="connsiteY1" fmla="*/ 2078 h 930078"/>
                  <a:gd name="connsiteX2" fmla="*/ 1265436 w 1665194"/>
                  <a:gd name="connsiteY2" fmla="*/ 186710 h 930078"/>
                  <a:gd name="connsiteX3" fmla="*/ 1613028 w 1665194"/>
                  <a:gd name="connsiteY3" fmla="*/ 188610 h 930078"/>
                  <a:gd name="connsiteX4" fmla="*/ 1659955 w 1665194"/>
                  <a:gd name="connsiteY4" fmla="*/ 459785 h 930078"/>
                  <a:gd name="connsiteX5" fmla="*/ 1561530 w 1665194"/>
                  <a:gd name="connsiteY5" fmla="*/ 599510 h 930078"/>
                  <a:gd name="connsiteX6" fmla="*/ 1451040 w 1665194"/>
                  <a:gd name="connsiteY6" fmla="*/ 719525 h 930078"/>
                  <a:gd name="connsiteX7" fmla="*/ 966122 w 1665194"/>
                  <a:gd name="connsiteY7" fmla="*/ 918860 h 930078"/>
                  <a:gd name="connsiteX8" fmla="*/ 555215 w 1665194"/>
                  <a:gd name="connsiteY8" fmla="*/ 910660 h 930078"/>
                  <a:gd name="connsiteX9" fmla="*/ 360270 w 1665194"/>
                  <a:gd name="connsiteY9" fmla="*/ 820490 h 930078"/>
                  <a:gd name="connsiteX10" fmla="*/ 5940 w 1665194"/>
                  <a:gd name="connsiteY10" fmla="*/ 459785 h 930078"/>
                  <a:gd name="connsiteX11" fmla="*/ 146972 w 1665194"/>
                  <a:gd name="connsiteY11" fmla="*/ 77485 h 930078"/>
                  <a:gd name="connsiteX12" fmla="*/ 526665 w 1665194"/>
                  <a:gd name="connsiteY12" fmla="*/ 152579 h 930078"/>
                  <a:gd name="connsiteX0" fmla="*/ 526665 w 1665194"/>
                  <a:gd name="connsiteY0" fmla="*/ 152200 h 929699"/>
                  <a:gd name="connsiteX1" fmla="*/ 655415 w 1665194"/>
                  <a:gd name="connsiteY1" fmla="*/ 80915 h 929699"/>
                  <a:gd name="connsiteX2" fmla="*/ 934372 w 1665194"/>
                  <a:gd name="connsiteY2" fmla="*/ 1699 h 929699"/>
                  <a:gd name="connsiteX3" fmla="*/ 1265436 w 1665194"/>
                  <a:gd name="connsiteY3" fmla="*/ 186331 h 929699"/>
                  <a:gd name="connsiteX4" fmla="*/ 1613028 w 1665194"/>
                  <a:gd name="connsiteY4" fmla="*/ 188231 h 929699"/>
                  <a:gd name="connsiteX5" fmla="*/ 1659955 w 1665194"/>
                  <a:gd name="connsiteY5" fmla="*/ 459406 h 929699"/>
                  <a:gd name="connsiteX6" fmla="*/ 1561530 w 1665194"/>
                  <a:gd name="connsiteY6" fmla="*/ 599131 h 929699"/>
                  <a:gd name="connsiteX7" fmla="*/ 1451040 w 1665194"/>
                  <a:gd name="connsiteY7" fmla="*/ 719146 h 929699"/>
                  <a:gd name="connsiteX8" fmla="*/ 966122 w 1665194"/>
                  <a:gd name="connsiteY8" fmla="*/ 918481 h 929699"/>
                  <a:gd name="connsiteX9" fmla="*/ 555215 w 1665194"/>
                  <a:gd name="connsiteY9" fmla="*/ 910281 h 929699"/>
                  <a:gd name="connsiteX10" fmla="*/ 360270 w 1665194"/>
                  <a:gd name="connsiteY10" fmla="*/ 820111 h 929699"/>
                  <a:gd name="connsiteX11" fmla="*/ 5940 w 1665194"/>
                  <a:gd name="connsiteY11" fmla="*/ 459406 h 929699"/>
                  <a:gd name="connsiteX12" fmla="*/ 146972 w 1665194"/>
                  <a:gd name="connsiteY12" fmla="*/ 77106 h 929699"/>
                  <a:gd name="connsiteX13" fmla="*/ 526665 w 1665194"/>
                  <a:gd name="connsiteY13" fmla="*/ 152200 h 92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5194" h="929699">
                    <a:moveTo>
                      <a:pt x="526665" y="152200"/>
                    </a:moveTo>
                    <a:cubicBezTo>
                      <a:pt x="616168" y="157201"/>
                      <a:pt x="587464" y="105999"/>
                      <a:pt x="655415" y="80915"/>
                    </a:cubicBezTo>
                    <a:cubicBezTo>
                      <a:pt x="723366" y="55832"/>
                      <a:pt x="837464" y="-11505"/>
                      <a:pt x="934372" y="1699"/>
                    </a:cubicBezTo>
                    <a:cubicBezTo>
                      <a:pt x="1031280" y="14903"/>
                      <a:pt x="1149945" y="149686"/>
                      <a:pt x="1265436" y="186331"/>
                    </a:cubicBezTo>
                    <a:cubicBezTo>
                      <a:pt x="1380927" y="222976"/>
                      <a:pt x="1547275" y="142719"/>
                      <a:pt x="1613028" y="188231"/>
                    </a:cubicBezTo>
                    <a:cubicBezTo>
                      <a:pt x="1678781" y="233743"/>
                      <a:pt x="1666157" y="400051"/>
                      <a:pt x="1659955" y="459406"/>
                    </a:cubicBezTo>
                    <a:lnTo>
                      <a:pt x="1561530" y="599131"/>
                    </a:lnTo>
                    <a:lnTo>
                      <a:pt x="1451040" y="719146"/>
                    </a:lnTo>
                    <a:cubicBezTo>
                      <a:pt x="1345455" y="760200"/>
                      <a:pt x="1118601" y="892975"/>
                      <a:pt x="966122" y="918481"/>
                    </a:cubicBezTo>
                    <a:cubicBezTo>
                      <a:pt x="813643" y="943987"/>
                      <a:pt x="654603" y="919268"/>
                      <a:pt x="555215" y="910281"/>
                    </a:cubicBezTo>
                    <a:lnTo>
                      <a:pt x="360270" y="820111"/>
                    </a:lnTo>
                    <a:cubicBezTo>
                      <a:pt x="360270" y="653944"/>
                      <a:pt x="5940" y="625573"/>
                      <a:pt x="5940" y="459406"/>
                    </a:cubicBezTo>
                    <a:cubicBezTo>
                      <a:pt x="-23260" y="341922"/>
                      <a:pt x="60185" y="151193"/>
                      <a:pt x="146972" y="77106"/>
                    </a:cubicBezTo>
                    <a:cubicBezTo>
                      <a:pt x="233759" y="3019"/>
                      <a:pt x="363934" y="177917"/>
                      <a:pt x="526665" y="15220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C4FFB52-DAE6-4BE4-88D1-C27D5049E80F}"/>
                </a:ext>
              </a:extLst>
            </p:cNvPr>
            <p:cNvGrpSpPr/>
            <p:nvPr/>
          </p:nvGrpSpPr>
          <p:grpSpPr>
            <a:xfrm>
              <a:off x="3906911" y="4817960"/>
              <a:ext cx="763163" cy="604023"/>
              <a:chOff x="5396745" y="1326911"/>
              <a:chExt cx="1380780" cy="1092851"/>
            </a:xfrm>
          </p:grpSpPr>
          <p:sp>
            <p:nvSpPr>
              <p:cNvPr id="43" name="Block Arc 42">
                <a:extLst>
                  <a:ext uri="{FF2B5EF4-FFF2-40B4-BE49-F238E27FC236}">
                    <a16:creationId xmlns:a16="http://schemas.microsoft.com/office/drawing/2014/main" id="{2A02117F-9B8C-46B9-BC85-10FF93FA4FAF}"/>
                  </a:ext>
                </a:extLst>
              </p:cNvPr>
              <p:cNvSpPr/>
              <p:nvPr/>
            </p:nvSpPr>
            <p:spPr>
              <a:xfrm>
                <a:off x="6219788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Block Arc 43">
                <a:extLst>
                  <a:ext uri="{FF2B5EF4-FFF2-40B4-BE49-F238E27FC236}">
                    <a16:creationId xmlns:a16="http://schemas.microsoft.com/office/drawing/2014/main" id="{1860A227-FAD1-40B3-BD0D-0F0200509A01}"/>
                  </a:ext>
                </a:extLst>
              </p:cNvPr>
              <p:cNvSpPr/>
              <p:nvPr/>
            </p:nvSpPr>
            <p:spPr>
              <a:xfrm>
                <a:off x="5396745" y="1326911"/>
                <a:ext cx="557737" cy="246901"/>
              </a:xfrm>
              <a:prstGeom prst="blockArc">
                <a:avLst>
                  <a:gd name="adj1" fmla="val 10939367"/>
                  <a:gd name="adj2" fmla="val 141855"/>
                  <a:gd name="adj3" fmla="val 872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Oval 18">
                <a:extLst>
                  <a:ext uri="{FF2B5EF4-FFF2-40B4-BE49-F238E27FC236}">
                    <a16:creationId xmlns:a16="http://schemas.microsoft.com/office/drawing/2014/main" id="{95CD3999-5F62-494F-8FE0-44C9149047D7}"/>
                  </a:ext>
                </a:extLst>
              </p:cNvPr>
              <p:cNvSpPr/>
              <p:nvPr/>
            </p:nvSpPr>
            <p:spPr>
              <a:xfrm>
                <a:off x="5396745" y="1497144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88E3EFD8-A1DA-478C-A856-D3CD00234FBB}"/>
                  </a:ext>
                </a:extLst>
              </p:cNvPr>
              <p:cNvSpPr/>
              <p:nvPr/>
            </p:nvSpPr>
            <p:spPr>
              <a:xfrm>
                <a:off x="5531597" y="1503171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B5ED37DA-822D-462D-9EAE-301C8F92A753}"/>
                  </a:ext>
                </a:extLst>
              </p:cNvPr>
              <p:cNvSpPr/>
              <p:nvPr/>
            </p:nvSpPr>
            <p:spPr>
              <a:xfrm>
                <a:off x="5952970" y="2020434"/>
                <a:ext cx="260450" cy="39932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F2CC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18">
                <a:extLst>
                  <a:ext uri="{FF2B5EF4-FFF2-40B4-BE49-F238E27FC236}">
                    <a16:creationId xmlns:a16="http://schemas.microsoft.com/office/drawing/2014/main" id="{9E1A182C-D291-430C-8825-FB28BBBAD993}"/>
                  </a:ext>
                </a:extLst>
              </p:cNvPr>
              <p:cNvSpPr/>
              <p:nvPr/>
            </p:nvSpPr>
            <p:spPr>
              <a:xfrm flipH="1">
                <a:off x="6181745" y="1494360"/>
                <a:ext cx="567508" cy="305698"/>
              </a:xfrm>
              <a:custGeom>
                <a:avLst/>
                <a:gdLst>
                  <a:gd name="connsiteX0" fmla="*/ 0 w 422704"/>
                  <a:gd name="connsiteY0" fmla="*/ 105780 h 211560"/>
                  <a:gd name="connsiteX1" fmla="*/ 211352 w 422704"/>
                  <a:gd name="connsiteY1" fmla="*/ 0 h 211560"/>
                  <a:gd name="connsiteX2" fmla="*/ 422704 w 422704"/>
                  <a:gd name="connsiteY2" fmla="*/ 105780 h 211560"/>
                  <a:gd name="connsiteX3" fmla="*/ 211352 w 422704"/>
                  <a:gd name="connsiteY3" fmla="*/ 211560 h 211560"/>
                  <a:gd name="connsiteX4" fmla="*/ 0 w 422704"/>
                  <a:gd name="connsiteY4" fmla="*/ 105780 h 211560"/>
                  <a:gd name="connsiteX0" fmla="*/ 0 w 434237"/>
                  <a:gd name="connsiteY0" fmla="*/ 105780 h 212008"/>
                  <a:gd name="connsiteX1" fmla="*/ 211352 w 434237"/>
                  <a:gd name="connsiteY1" fmla="*/ 0 h 212008"/>
                  <a:gd name="connsiteX2" fmla="*/ 422704 w 434237"/>
                  <a:gd name="connsiteY2" fmla="*/ 105780 h 212008"/>
                  <a:gd name="connsiteX3" fmla="*/ 385011 w 434237"/>
                  <a:gd name="connsiteY3" fmla="*/ 142337 h 212008"/>
                  <a:gd name="connsiteX4" fmla="*/ 211352 w 434237"/>
                  <a:gd name="connsiteY4" fmla="*/ 211560 h 212008"/>
                  <a:gd name="connsiteX5" fmla="*/ 0 w 434237"/>
                  <a:gd name="connsiteY5" fmla="*/ 105780 h 21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237" h="212008">
                    <a:moveTo>
                      <a:pt x="0" y="105780"/>
                    </a:moveTo>
                    <a:cubicBezTo>
                      <a:pt x="0" y="47359"/>
                      <a:pt x="94626" y="0"/>
                      <a:pt x="211352" y="0"/>
                    </a:cubicBezTo>
                    <a:cubicBezTo>
                      <a:pt x="328078" y="0"/>
                      <a:pt x="393364" y="78485"/>
                      <a:pt x="422704" y="105780"/>
                    </a:cubicBezTo>
                    <a:cubicBezTo>
                      <a:pt x="452044" y="133075"/>
                      <a:pt x="420236" y="124707"/>
                      <a:pt x="385011" y="142337"/>
                    </a:cubicBezTo>
                    <a:cubicBezTo>
                      <a:pt x="349786" y="159967"/>
                      <a:pt x="275521" y="217653"/>
                      <a:pt x="211352" y="211560"/>
                    </a:cubicBezTo>
                    <a:cubicBezTo>
                      <a:pt x="147184" y="205467"/>
                      <a:pt x="0" y="164201"/>
                      <a:pt x="0" y="1057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1D5A3559-8FD9-4F3E-B6FB-AE79FE99FFEA}"/>
                  </a:ext>
                </a:extLst>
              </p:cNvPr>
              <p:cNvSpPr/>
              <p:nvPr/>
            </p:nvSpPr>
            <p:spPr>
              <a:xfrm flipH="1">
                <a:off x="6335533" y="1500387"/>
                <a:ext cx="278868" cy="28807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EFECA3-0423-45AB-9B76-3FB8768EEE85}"/>
              </a:ext>
            </a:extLst>
          </p:cNvPr>
          <p:cNvGrpSpPr/>
          <p:nvPr/>
        </p:nvGrpSpPr>
        <p:grpSpPr>
          <a:xfrm>
            <a:off x="1952625" y="1815251"/>
            <a:ext cx="7943850" cy="3276600"/>
            <a:chOff x="1952625" y="1790700"/>
            <a:chExt cx="7943850" cy="327660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736DA444-424F-4BA6-938C-505A8E77115A}"/>
                </a:ext>
              </a:extLst>
            </p:cNvPr>
            <p:cNvSpPr/>
            <p:nvPr/>
          </p:nvSpPr>
          <p:spPr>
            <a:xfrm>
              <a:off x="1952625" y="1790700"/>
              <a:ext cx="7943850" cy="3276600"/>
            </a:xfrm>
            <a:prstGeom prst="roundRect">
              <a:avLst>
                <a:gd name="adj" fmla="val 1492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44D072F-B2C2-4870-B816-90137F654B3A}"/>
                </a:ext>
              </a:extLst>
            </p:cNvPr>
            <p:cNvSpPr/>
            <p:nvPr/>
          </p:nvSpPr>
          <p:spPr>
            <a:xfrm>
              <a:off x="1952625" y="3152775"/>
              <a:ext cx="7943850" cy="628650"/>
            </a:xfrm>
            <a:prstGeom prst="rect">
              <a:avLst/>
            </a:prstGeom>
            <a:solidFill>
              <a:srgbClr val="EF76AC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FAFB32E-8CF3-4559-908F-D3362496A279}"/>
                </a:ext>
              </a:extLst>
            </p:cNvPr>
            <p:cNvSpPr/>
            <p:nvPr/>
          </p:nvSpPr>
          <p:spPr>
            <a:xfrm rot="16200000">
              <a:off x="1981200" y="3114675"/>
              <a:ext cx="3276600" cy="628650"/>
            </a:xfrm>
            <a:prstGeom prst="rect">
              <a:avLst/>
            </a:prstGeom>
            <a:solidFill>
              <a:srgbClr val="EF76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8E01058-AA0C-40DD-8758-A8CE3DF38E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41" r="15904"/>
            <a:stretch/>
          </p:blipFill>
          <p:spPr>
            <a:xfrm rot="16200000">
              <a:off x="2450646" y="1945412"/>
              <a:ext cx="2604817" cy="2915057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</p:spTree>
    <p:extLst>
      <p:ext uri="{BB962C8B-B14F-4D97-AF65-F5344CB8AC3E}">
        <p14:creationId xmlns:p14="http://schemas.microsoft.com/office/powerpoint/2010/main" val="2719080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2160</TotalTime>
  <Words>244</Words>
  <Application>Microsoft Office PowerPoint</Application>
  <PresentationFormat>Widescreen</PresentationFormat>
  <Paragraphs>104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Montserrat SemiBold</vt:lpstr>
      <vt:lpstr>Montserrat</vt:lpstr>
      <vt:lpstr>Montserrat Light</vt:lpstr>
      <vt:lpstr>Calibri</vt:lpstr>
      <vt:lpstr>Calibri Light</vt:lpstr>
      <vt:lpstr>Berlin Sans FB Demi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Guillermo</dc:creator>
  <cp:lastModifiedBy>DELL</cp:lastModifiedBy>
  <cp:revision>152</cp:revision>
  <dcterms:created xsi:type="dcterms:W3CDTF">2021-09-30T01:44:54Z</dcterms:created>
  <dcterms:modified xsi:type="dcterms:W3CDTF">2025-03-25T12:08:21Z</dcterms:modified>
</cp:coreProperties>
</file>